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9"/>
  </p:notesMasterIdLst>
  <p:handoutMasterIdLst>
    <p:handoutMasterId r:id="rId50"/>
  </p:handoutMasterIdLst>
  <p:sldIdLst>
    <p:sldId id="256" r:id="rId2"/>
    <p:sldId id="258" r:id="rId3"/>
    <p:sldId id="257" r:id="rId4"/>
    <p:sldId id="373" r:id="rId5"/>
    <p:sldId id="260" r:id="rId6"/>
    <p:sldId id="306" r:id="rId7"/>
    <p:sldId id="385" r:id="rId8"/>
    <p:sldId id="332" r:id="rId9"/>
    <p:sldId id="412" r:id="rId10"/>
    <p:sldId id="411" r:id="rId11"/>
    <p:sldId id="414" r:id="rId12"/>
    <p:sldId id="413" r:id="rId13"/>
    <p:sldId id="417" r:id="rId14"/>
    <p:sldId id="418" r:id="rId15"/>
    <p:sldId id="378" r:id="rId16"/>
    <p:sldId id="402" r:id="rId17"/>
    <p:sldId id="406" r:id="rId18"/>
    <p:sldId id="407" r:id="rId19"/>
    <p:sldId id="408" r:id="rId20"/>
    <p:sldId id="409" r:id="rId21"/>
    <p:sldId id="410" r:id="rId22"/>
    <p:sldId id="397" r:id="rId23"/>
    <p:sldId id="398" r:id="rId24"/>
    <p:sldId id="419" r:id="rId25"/>
    <p:sldId id="415" r:id="rId26"/>
    <p:sldId id="416" r:id="rId27"/>
    <p:sldId id="403" r:id="rId28"/>
    <p:sldId id="404" r:id="rId29"/>
    <p:sldId id="380" r:id="rId30"/>
    <p:sldId id="381" r:id="rId31"/>
    <p:sldId id="384" r:id="rId32"/>
    <p:sldId id="382" r:id="rId33"/>
    <p:sldId id="383" r:id="rId34"/>
    <p:sldId id="386" r:id="rId35"/>
    <p:sldId id="389" r:id="rId36"/>
    <p:sldId id="387" r:id="rId37"/>
    <p:sldId id="390" r:id="rId38"/>
    <p:sldId id="388" r:id="rId39"/>
    <p:sldId id="276" r:id="rId40"/>
    <p:sldId id="275" r:id="rId41"/>
    <p:sldId id="369" r:id="rId42"/>
    <p:sldId id="259" r:id="rId43"/>
    <p:sldId id="278" r:id="rId44"/>
    <p:sldId id="277" r:id="rId45"/>
    <p:sldId id="282" r:id="rId46"/>
    <p:sldId id="284" r:id="rId47"/>
    <p:sldId id="283" r:id="rId48"/>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cy" initials="S" lastIdx="0" clrIdx="0"/>
  <p:cmAuthor id="1" name="TBI" initials="T" lastIdx="0" clrIdx="1">
    <p:extLst>
      <p:ext uri="{19B8F6BF-5375-455C-9EA6-DF929625EA0E}">
        <p15:presenceInfo xmlns="" xmlns:p15="http://schemas.microsoft.com/office/powerpoint/2012/main" userId="TB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16" autoAdjust="0"/>
    <p:restoredTop sz="91379" autoAdjust="0"/>
  </p:normalViewPr>
  <p:slideViewPr>
    <p:cSldViewPr>
      <p:cViewPr varScale="1">
        <p:scale>
          <a:sx n="106" d="100"/>
          <a:sy n="106" d="100"/>
        </p:scale>
        <p:origin x="-1764"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nstantia" pitchFamily="18" charset="0"/>
              </a:defRPr>
            </a:lvl1pPr>
          </a:lstStyle>
          <a:p>
            <a:endParaRPr lang="fr-FR"/>
          </a:p>
        </p:txBody>
      </p:sp>
      <p:sp>
        <p:nvSpPr>
          <p:cNvPr id="5222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nstantia" pitchFamily="18" charset="0"/>
              </a:defRPr>
            </a:lvl1pPr>
          </a:lstStyle>
          <a:p>
            <a:fld id="{5FEA777F-1A71-4C7B-86CC-C057887AE883}" type="datetimeFigureOut">
              <a:rPr lang="fr-FR"/>
              <a:pPr/>
              <a:t>29/08/2022</a:t>
            </a:fld>
            <a:endParaRPr lang="fr-FR"/>
          </a:p>
        </p:txBody>
      </p:sp>
      <p:sp>
        <p:nvSpPr>
          <p:cNvPr id="5222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nstantia" pitchFamily="18" charset="0"/>
              </a:defRPr>
            </a:lvl1pPr>
          </a:lstStyle>
          <a:p>
            <a:endParaRPr lang="fr-FR"/>
          </a:p>
        </p:txBody>
      </p:sp>
      <p:sp>
        <p:nvSpPr>
          <p:cNvPr id="5222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nstantia" pitchFamily="18" charset="0"/>
              </a:defRPr>
            </a:lvl1pPr>
          </a:lstStyle>
          <a:p>
            <a:fld id="{5C07E6A8-5632-4869-9D28-A9813FF85612}" type="slidenum">
              <a:rPr lang="fr-FR"/>
              <a:pPr/>
              <a:t>‹N°›</a:t>
            </a:fld>
            <a:endParaRPr lang="fr-FR"/>
          </a:p>
        </p:txBody>
      </p:sp>
    </p:spTree>
    <p:extLst>
      <p:ext uri="{BB962C8B-B14F-4D97-AF65-F5344CB8AC3E}">
        <p14:creationId xmlns="" xmlns:p14="http://schemas.microsoft.com/office/powerpoint/2010/main" val="13760994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2F1453BC-8011-4384-9534-BEBA57CB7A5B}" type="datetimeFigureOut">
              <a:rPr lang="fr-FR"/>
              <a:pPr>
                <a:defRPr/>
              </a:pPr>
              <a:t>29/08/2022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0CFACB02-9ABD-4695-86D3-150EFC7D6299}" type="slidenum">
              <a:rPr lang="fr-FR"/>
              <a:pPr>
                <a:defRPr/>
              </a:pPr>
              <a:t>‹N°›</a:t>
            </a:fld>
            <a:endParaRPr lang="fr-FR"/>
          </a:p>
        </p:txBody>
      </p:sp>
    </p:spTree>
    <p:extLst>
      <p:ext uri="{BB962C8B-B14F-4D97-AF65-F5344CB8AC3E}">
        <p14:creationId xmlns="" xmlns:p14="http://schemas.microsoft.com/office/powerpoint/2010/main" val="145518032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extLst>
      <p:ext uri="{BB962C8B-B14F-4D97-AF65-F5344CB8AC3E}">
        <p14:creationId xmlns="" xmlns:p14="http://schemas.microsoft.com/office/powerpoint/2010/main" val="534641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bwMode="auto">
          <a:noFill/>
          <a:ln>
            <a:solidFill>
              <a:srgbClr val="000000"/>
            </a:solidFill>
            <a:miter lim="800000"/>
            <a:headEnd/>
            <a:tailEnd/>
          </a:ln>
        </p:spPr>
      </p:sp>
      <p:sp>
        <p:nvSpPr>
          <p:cNvPr id="6963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extLst>
      <p:ext uri="{BB962C8B-B14F-4D97-AF65-F5344CB8AC3E}">
        <p14:creationId xmlns="" xmlns:p14="http://schemas.microsoft.com/office/powerpoint/2010/main" val="3956901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p:spPr>
      </p:sp>
      <p:sp>
        <p:nvSpPr>
          <p:cNvPr id="7270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extLst>
      <p:ext uri="{BB962C8B-B14F-4D97-AF65-F5344CB8AC3E}">
        <p14:creationId xmlns="" xmlns:p14="http://schemas.microsoft.com/office/powerpoint/2010/main" val="860456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bwMode="auto">
          <a:noFill/>
          <a:ln>
            <a:solidFill>
              <a:srgbClr val="000000"/>
            </a:solidFill>
            <a:miter lim="800000"/>
            <a:headEnd/>
            <a:tailEnd/>
          </a:ln>
        </p:spPr>
      </p:sp>
      <p:sp>
        <p:nvSpPr>
          <p:cNvPr id="7168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extLst>
      <p:ext uri="{BB962C8B-B14F-4D97-AF65-F5344CB8AC3E}">
        <p14:creationId xmlns="" xmlns:p14="http://schemas.microsoft.com/office/powerpoint/2010/main" val="2214391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bwMode="auto">
          <a:noFill/>
          <a:ln>
            <a:solidFill>
              <a:srgbClr val="000000"/>
            </a:solidFill>
            <a:miter lim="800000"/>
            <a:headEnd/>
            <a:tailEnd/>
          </a:ln>
        </p:spPr>
      </p:sp>
      <p:sp>
        <p:nvSpPr>
          <p:cNvPr id="5632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extLst>
      <p:ext uri="{BB962C8B-B14F-4D97-AF65-F5344CB8AC3E}">
        <p14:creationId xmlns="" xmlns:p14="http://schemas.microsoft.com/office/powerpoint/2010/main" val="3987051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bwMode="auto">
          <a:noFill/>
          <a:ln>
            <a:solidFill>
              <a:srgbClr val="000000"/>
            </a:solidFill>
            <a:miter lim="800000"/>
            <a:headEnd/>
            <a:tailEnd/>
          </a:ln>
        </p:spPr>
      </p:sp>
      <p:sp>
        <p:nvSpPr>
          <p:cNvPr id="7475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extLst>
      <p:ext uri="{BB962C8B-B14F-4D97-AF65-F5344CB8AC3E}">
        <p14:creationId xmlns="" xmlns:p14="http://schemas.microsoft.com/office/powerpoint/2010/main" val="2913976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p:spPr>
      </p:sp>
      <p:sp>
        <p:nvSpPr>
          <p:cNvPr id="7373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extLst>
      <p:ext uri="{BB962C8B-B14F-4D97-AF65-F5344CB8AC3E}">
        <p14:creationId xmlns="" xmlns:p14="http://schemas.microsoft.com/office/powerpoint/2010/main" val="97286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extLst>
      <p:ext uri="{BB962C8B-B14F-4D97-AF65-F5344CB8AC3E}">
        <p14:creationId xmlns="" xmlns:p14="http://schemas.microsoft.com/office/powerpoint/2010/main" val="48535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noFill/>
          <a:ln>
            <a:solidFill>
              <a:srgbClr val="000000"/>
            </a:solidFill>
            <a:miter lim="800000"/>
            <a:headEnd/>
            <a:tailEnd/>
          </a:ln>
        </p:spPr>
      </p:sp>
      <p:sp>
        <p:nvSpPr>
          <p:cNvPr id="7782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extLst>
      <p:ext uri="{BB962C8B-B14F-4D97-AF65-F5344CB8AC3E}">
        <p14:creationId xmlns="" xmlns:p14="http://schemas.microsoft.com/office/powerpoint/2010/main" val="51466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p:spPr>
      </p:sp>
      <p:sp>
        <p:nvSpPr>
          <p:cNvPr id="5529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extLst>
      <p:ext uri="{BB962C8B-B14F-4D97-AF65-F5344CB8AC3E}">
        <p14:creationId xmlns="" xmlns:p14="http://schemas.microsoft.com/office/powerpoint/2010/main" val="1007558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p:spPr>
      </p:sp>
      <p:sp>
        <p:nvSpPr>
          <p:cNvPr id="5427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extLst>
      <p:ext uri="{BB962C8B-B14F-4D97-AF65-F5344CB8AC3E}">
        <p14:creationId xmlns="" xmlns:p14="http://schemas.microsoft.com/office/powerpoint/2010/main" val="2426389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noFill/>
          <a:ln>
            <a:solidFill>
              <a:srgbClr val="000000"/>
            </a:solidFill>
            <a:miter lim="800000"/>
            <a:headEnd/>
            <a:tailEnd/>
          </a:ln>
        </p:spPr>
      </p:sp>
      <p:sp>
        <p:nvSpPr>
          <p:cNvPr id="57347" name="Rectangle 3"/>
          <p:cNvSpPr>
            <a:spLocks noGrp="1"/>
          </p:cNvSpPr>
          <p:nvPr>
            <p:ph type="body" idx="1"/>
          </p:nvPr>
        </p:nvSpPr>
        <p:spPr bwMode="auto">
          <a:noFill/>
        </p:spPr>
        <p:txBody>
          <a:bodyPr wrap="square" numCol="1" anchor="t" anchorCtr="0" compatLnSpc="1">
            <a:prstTxWarp prst="textNoShape">
              <a:avLst/>
            </a:prstTxWarp>
          </a:bodyPr>
          <a:lstStyle/>
          <a:p>
            <a:endParaRPr lang="fr-FR" dirty="0" smtClean="0"/>
          </a:p>
        </p:txBody>
      </p:sp>
    </p:spTree>
    <p:extLst>
      <p:ext uri="{BB962C8B-B14F-4D97-AF65-F5344CB8AC3E}">
        <p14:creationId xmlns="" xmlns:p14="http://schemas.microsoft.com/office/powerpoint/2010/main" val="2557463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8"/>
          <p:cNvSpPr>
            <a:spLocks noGrp="1" noChangeArrowheads="1"/>
          </p:cNvSpPr>
          <p:nvPr>
            <p:ph type="sldNum" sz="quarter"/>
          </p:nvPr>
        </p:nvSpPr>
        <p:spPr>
          <a:noFill/>
          <a:ln/>
        </p:spPr>
        <p:txBody>
          <a:bodyPr/>
          <a:lstStyle/>
          <a:p>
            <a:fld id="{8471CA2E-2C67-47FB-AB55-D5CBA2801144}" type="slidenum">
              <a:rPr lang="fr-FR" altLang="fr-FR" smtClean="0"/>
              <a:pPr/>
              <a:t>15</a:t>
            </a:fld>
            <a:endParaRPr lang="fr-FR" altLang="fr-FR" smtClean="0"/>
          </a:p>
        </p:txBody>
      </p:sp>
      <p:sp>
        <p:nvSpPr>
          <p:cNvPr id="65539" name="Rectangle 1"/>
          <p:cNvSpPr>
            <a:spLocks noGrp="1" noRot="1" noChangeAspect="1" noChangeArrowheads="1" noTextEdit="1"/>
          </p:cNvSpPr>
          <p:nvPr>
            <p:ph type="sldImg"/>
          </p:nvPr>
        </p:nvSpPr>
        <p:spPr>
          <a:xfrm>
            <a:off x="1141413" y="685800"/>
            <a:ext cx="4573587" cy="3429000"/>
          </a:xfrm>
          <a:solidFill>
            <a:srgbClr val="FFFFFF"/>
          </a:solidFill>
          <a:ln/>
        </p:spPr>
      </p:sp>
      <p:sp>
        <p:nvSpPr>
          <p:cNvPr id="65540" name="Rectangle 2"/>
          <p:cNvSpPr>
            <a:spLocks noGrp="1" noChangeArrowheads="1"/>
          </p:cNvSpPr>
          <p:nvPr>
            <p:ph type="body" idx="1"/>
          </p:nvPr>
        </p:nvSpPr>
        <p:spPr>
          <a:xfrm>
            <a:off x="686127" y="4343839"/>
            <a:ext cx="5482479" cy="4114215"/>
          </a:xfrm>
          <a:noFill/>
          <a:ln/>
        </p:spPr>
        <p:txBody>
          <a:bodyPr wrap="none" anchor="ctr"/>
          <a:lstStyle/>
          <a:p>
            <a:endParaRPr lang="fr-FR" altLang="fr-FR" smtClean="0">
              <a:latin typeface="Times New Roman" pitchFamily="18" charset="0"/>
            </a:endParaRPr>
          </a:p>
        </p:txBody>
      </p:sp>
    </p:spTree>
    <p:extLst>
      <p:ext uri="{BB962C8B-B14F-4D97-AF65-F5344CB8AC3E}">
        <p14:creationId xmlns="" xmlns:p14="http://schemas.microsoft.com/office/powerpoint/2010/main" val="3297544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bwMode="auto">
          <a:noFill/>
          <a:ln>
            <a:solidFill>
              <a:srgbClr val="000000"/>
            </a:solidFill>
            <a:miter lim="800000"/>
            <a:headEnd/>
            <a:tailEnd/>
          </a:ln>
        </p:spPr>
      </p:sp>
      <p:sp>
        <p:nvSpPr>
          <p:cNvPr id="6963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extLst>
      <p:ext uri="{BB962C8B-B14F-4D97-AF65-F5344CB8AC3E}">
        <p14:creationId xmlns="" xmlns:p14="http://schemas.microsoft.com/office/powerpoint/2010/main" val="3956901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bwMode="auto">
          <a:noFill/>
          <a:ln>
            <a:solidFill>
              <a:srgbClr val="000000"/>
            </a:solidFill>
            <a:miter lim="800000"/>
            <a:headEnd/>
            <a:tailEnd/>
          </a:ln>
        </p:spPr>
      </p:sp>
      <p:sp>
        <p:nvSpPr>
          <p:cNvPr id="69635" name="Rectangle 3"/>
          <p:cNvSpPr>
            <a:spLocks noGrp="1"/>
          </p:cNvSpPr>
          <p:nvPr>
            <p:ph type="body" idx="1"/>
          </p:nvPr>
        </p:nvSpPr>
        <p:spPr bwMode="auto">
          <a:noFill/>
        </p:spPr>
        <p:txBody>
          <a:bodyPr wrap="square" numCol="1" anchor="t" anchorCtr="0" compatLnSpc="1">
            <a:prstTxWarp prst="textNoShape">
              <a:avLst/>
            </a:prstTxWarp>
          </a:bodyPr>
          <a:lstStyle/>
          <a:p>
            <a:endParaRPr lang="fr-FR" dirty="0" smtClean="0"/>
          </a:p>
        </p:txBody>
      </p:sp>
    </p:spTree>
    <p:extLst>
      <p:ext uri="{BB962C8B-B14F-4D97-AF65-F5344CB8AC3E}">
        <p14:creationId xmlns:p14="http://schemas.microsoft.com/office/powerpoint/2010/main" xmlns="" val="2534647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bwMode="auto">
          <a:noFill/>
          <a:ln>
            <a:solidFill>
              <a:srgbClr val="000000"/>
            </a:solidFill>
            <a:miter lim="800000"/>
            <a:headEnd/>
            <a:tailEnd/>
          </a:ln>
        </p:spPr>
      </p:sp>
      <p:sp>
        <p:nvSpPr>
          <p:cNvPr id="69635" name="Rectangle 3"/>
          <p:cNvSpPr>
            <a:spLocks noGrp="1"/>
          </p:cNvSpPr>
          <p:nvPr>
            <p:ph type="body" idx="1"/>
          </p:nvPr>
        </p:nvSpPr>
        <p:spPr bwMode="auto">
          <a:noFill/>
        </p:spPr>
        <p:txBody>
          <a:bodyPr wrap="square" numCol="1" anchor="t" anchorCtr="0" compatLnSpc="1">
            <a:prstTxWarp prst="textNoShape">
              <a:avLst/>
            </a:prstTxWarp>
          </a:bodyPr>
          <a:lstStyle/>
          <a:p>
            <a:endParaRPr lang="fr-FR" dirty="0" smtClean="0"/>
          </a:p>
        </p:txBody>
      </p:sp>
    </p:spTree>
    <p:extLst>
      <p:ext uri="{BB962C8B-B14F-4D97-AF65-F5344CB8AC3E}">
        <p14:creationId xmlns:p14="http://schemas.microsoft.com/office/powerpoint/2010/main" xmlns="" val="2534647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bwMode="auto">
          <a:noFill/>
          <a:ln>
            <a:solidFill>
              <a:srgbClr val="000000"/>
            </a:solidFill>
            <a:miter lim="800000"/>
            <a:headEnd/>
            <a:tailEnd/>
          </a:ln>
        </p:spPr>
      </p:sp>
      <p:sp>
        <p:nvSpPr>
          <p:cNvPr id="6963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extLst>
      <p:ext uri="{BB962C8B-B14F-4D97-AF65-F5344CB8AC3E}">
        <p14:creationId xmlns="" xmlns:p14="http://schemas.microsoft.com/office/powerpoint/2010/main" val="39569015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fr-FR" smtClean="0"/>
              <a:t>Cliquez pour modifier le style du titre</a:t>
            </a:r>
            <a:endParaRPr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Cliquez pour modifier le style des sous-titres du masque</a:t>
            </a:r>
            <a:endParaRPr lang="en-US"/>
          </a:p>
        </p:txBody>
      </p:sp>
      <p:sp>
        <p:nvSpPr>
          <p:cNvPr id="4" name="Espace réservé de la date 29"/>
          <p:cNvSpPr>
            <a:spLocks noGrp="1"/>
          </p:cNvSpPr>
          <p:nvPr>
            <p:ph type="dt" sz="half" idx="10"/>
          </p:nvPr>
        </p:nvSpPr>
        <p:spPr/>
        <p:txBody>
          <a:bodyPr/>
          <a:lstStyle>
            <a:lvl1pPr>
              <a:defRPr/>
            </a:lvl1pPr>
          </a:lstStyle>
          <a:p>
            <a:pPr>
              <a:defRPr/>
            </a:pPr>
            <a:fld id="{149744E6-96F0-4414-B606-2F822091A944}" type="datetime1">
              <a:rPr lang="fr-FR" smtClean="0"/>
              <a:pPr>
                <a:defRPr/>
              </a:pPr>
              <a:t>29/08/2022</a:t>
            </a:fld>
            <a:endParaRPr lang="fr-FR"/>
          </a:p>
        </p:txBody>
      </p:sp>
      <p:sp>
        <p:nvSpPr>
          <p:cNvPr id="5" name="Espace réservé du pied de page 18"/>
          <p:cNvSpPr>
            <a:spLocks noGrp="1"/>
          </p:cNvSpPr>
          <p:nvPr>
            <p:ph type="ftr" sz="quarter" idx="11"/>
          </p:nvPr>
        </p:nvSpPr>
        <p:spPr/>
        <p:txBody>
          <a:bodyPr/>
          <a:lstStyle>
            <a:lvl1pPr>
              <a:defRPr/>
            </a:lvl1pPr>
          </a:lstStyle>
          <a:p>
            <a:pPr>
              <a:defRPr/>
            </a:pPr>
            <a:endParaRPr lang="fr-FR"/>
          </a:p>
        </p:txBody>
      </p:sp>
      <p:sp>
        <p:nvSpPr>
          <p:cNvPr id="6" name="Espace réservé du numéro de diapositive 26"/>
          <p:cNvSpPr>
            <a:spLocks noGrp="1"/>
          </p:cNvSpPr>
          <p:nvPr>
            <p:ph type="sldNum" sz="quarter" idx="12"/>
          </p:nvPr>
        </p:nvSpPr>
        <p:spPr/>
        <p:txBody>
          <a:bodyPr/>
          <a:lstStyle>
            <a:lvl1pPr>
              <a:defRPr/>
            </a:lvl1pPr>
          </a:lstStyle>
          <a:p>
            <a:pPr>
              <a:defRPr/>
            </a:pPr>
            <a:fld id="{377C110F-680C-4B44-A626-C043C641FD4D}" type="slidenum">
              <a:rPr lang="fr-FR"/>
              <a:pPr>
                <a:defRPr/>
              </a:pPr>
              <a:t>‹N°›</a:t>
            </a:fld>
            <a:endParaRPr lang="fr-FR"/>
          </a:p>
        </p:txBody>
      </p:sp>
    </p:spTree>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F2451EAF-657A-4A5B-8DB9-ED4ED613BEFD}" type="datetime1">
              <a:rPr lang="fr-FR" smtClean="0"/>
              <a:pPr>
                <a:defRPr/>
              </a:pPr>
              <a:t>29/08/2022</a:t>
            </a:fld>
            <a:endParaRPr lang="fr-FR"/>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0E6C75BC-2801-4ABE-8E67-B218306CA26E}" type="slidenum">
              <a:rPr lang="fr-FR"/>
              <a:pPr>
                <a:defRPr/>
              </a:pPr>
              <a:t>‹N°›</a:t>
            </a:fld>
            <a:endParaRPr lang="fr-FR"/>
          </a:p>
        </p:txBody>
      </p:sp>
    </p:spTree>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F9E28540-FC6D-420D-94BD-72F2A479F618}" type="datetime1">
              <a:rPr lang="fr-FR" smtClean="0"/>
              <a:pPr>
                <a:defRPr/>
              </a:pPr>
              <a:t>29/08/2022</a:t>
            </a:fld>
            <a:endParaRPr lang="fr-FR"/>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F9B675DB-3956-4438-9C71-6DADA5D9D3C1}" type="slidenum">
              <a:rPr lang="fr-FR"/>
              <a:pPr>
                <a:defRPr/>
              </a:pPr>
              <a:t>‹N°›</a:t>
            </a:fld>
            <a:endParaRPr lang="fr-FR"/>
          </a:p>
        </p:txBody>
      </p:sp>
    </p:spTree>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5612C359-A7BB-480B-971E-E6A7FBEB8053}" type="datetime1">
              <a:rPr lang="fr-FR" smtClean="0"/>
              <a:pPr>
                <a:defRPr/>
              </a:pPr>
              <a:t>29/08/2022</a:t>
            </a:fld>
            <a:endParaRPr lang="fr-FR"/>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F5E7B04A-A8E5-4C11-9332-292AB5372C12}" type="slidenum">
              <a:rPr lang="fr-FR"/>
              <a:pPr>
                <a:defRPr/>
              </a:pPr>
              <a:t>‹N°›</a:t>
            </a:fld>
            <a:endParaRPr lang="fr-FR"/>
          </a:p>
        </p:txBody>
      </p:sp>
    </p:spTree>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B59C705A-B64A-4D0B-9DF3-C7283C6C94CE}" type="datetime1">
              <a:rPr lang="fr-FR" smtClean="0"/>
              <a:pPr>
                <a:defRPr/>
              </a:pPr>
              <a:t>29/08/2022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64FD114-5FF8-491E-9958-156673500A9B}" type="slidenum">
              <a:rPr lang="fr-FR"/>
              <a:pPr>
                <a:defRPr/>
              </a:pPr>
              <a:t>‹N°›</a:t>
            </a:fld>
            <a:endParaRPr lang="fr-FR"/>
          </a:p>
        </p:txBody>
      </p:sp>
    </p:spTree>
  </p:cSld>
  <p:clrMapOvr>
    <a:overrideClrMapping bg1="dk1" tx1="lt1" bg2="dk2" tx2="lt2" accent1="accent1" accent2="accent2" accent3="accent3" accent4="accent4" accent5="accent5" accent6="accent6" hlink="hlink" folHlink="folHlink"/>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9"/>
          <p:cNvSpPr>
            <a:spLocks noGrp="1"/>
          </p:cNvSpPr>
          <p:nvPr>
            <p:ph type="dt" sz="half" idx="10"/>
          </p:nvPr>
        </p:nvSpPr>
        <p:spPr/>
        <p:txBody>
          <a:bodyPr/>
          <a:lstStyle>
            <a:lvl1pPr>
              <a:defRPr/>
            </a:lvl1pPr>
          </a:lstStyle>
          <a:p>
            <a:pPr>
              <a:defRPr/>
            </a:pPr>
            <a:fld id="{9E7F32D6-9319-4373-9646-8FA79F68BAC7}" type="datetime1">
              <a:rPr lang="fr-FR" smtClean="0"/>
              <a:pPr>
                <a:defRPr/>
              </a:pPr>
              <a:t>29/08/2022</a:t>
            </a:fld>
            <a:endParaRPr lang="fr-FR"/>
          </a:p>
        </p:txBody>
      </p:sp>
      <p:sp>
        <p:nvSpPr>
          <p:cNvPr id="6" name="Espace réservé du pied de page 21"/>
          <p:cNvSpPr>
            <a:spLocks noGrp="1"/>
          </p:cNvSpPr>
          <p:nvPr>
            <p:ph type="ftr" sz="quarter" idx="11"/>
          </p:nvPr>
        </p:nvSpPr>
        <p:spPr/>
        <p:txBody>
          <a:bodyPr/>
          <a:lstStyle>
            <a:lvl1pPr>
              <a:defRPr/>
            </a:lvl1pPr>
          </a:lstStyle>
          <a:p>
            <a:pPr>
              <a:defRPr/>
            </a:pPr>
            <a:endParaRPr lang="fr-FR"/>
          </a:p>
        </p:txBody>
      </p:sp>
      <p:sp>
        <p:nvSpPr>
          <p:cNvPr id="7" name="Espace réservé du numéro de diapositive 17"/>
          <p:cNvSpPr>
            <a:spLocks noGrp="1"/>
          </p:cNvSpPr>
          <p:nvPr>
            <p:ph type="sldNum" sz="quarter" idx="12"/>
          </p:nvPr>
        </p:nvSpPr>
        <p:spPr/>
        <p:txBody>
          <a:bodyPr/>
          <a:lstStyle>
            <a:lvl1pPr>
              <a:defRPr/>
            </a:lvl1pPr>
          </a:lstStyle>
          <a:p>
            <a:pPr>
              <a:defRPr/>
            </a:pPr>
            <a:fld id="{B013F221-AD20-4E3E-BE15-B4517E04C2FD}" type="slidenum">
              <a:rPr lang="fr-FR"/>
              <a:pPr>
                <a:defRPr/>
              </a:pPr>
              <a:t>‹N°›</a:t>
            </a:fld>
            <a:endParaRPr lang="fr-FR"/>
          </a:p>
        </p:txBody>
      </p:sp>
    </p:spTree>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9"/>
          <p:cNvSpPr>
            <a:spLocks noGrp="1"/>
          </p:cNvSpPr>
          <p:nvPr>
            <p:ph type="dt" sz="half" idx="10"/>
          </p:nvPr>
        </p:nvSpPr>
        <p:spPr/>
        <p:txBody>
          <a:bodyPr/>
          <a:lstStyle>
            <a:lvl1pPr>
              <a:defRPr/>
            </a:lvl1pPr>
          </a:lstStyle>
          <a:p>
            <a:pPr>
              <a:defRPr/>
            </a:pPr>
            <a:fld id="{11AF2DAE-CC07-4D7C-9AD8-19E6A778181A}" type="datetime1">
              <a:rPr lang="fr-FR" smtClean="0"/>
              <a:pPr>
                <a:defRPr/>
              </a:pPr>
              <a:t>29/08/2022</a:t>
            </a:fld>
            <a:endParaRPr lang="fr-FR"/>
          </a:p>
        </p:txBody>
      </p:sp>
      <p:sp>
        <p:nvSpPr>
          <p:cNvPr id="8" name="Espace réservé du pied de page 21"/>
          <p:cNvSpPr>
            <a:spLocks noGrp="1"/>
          </p:cNvSpPr>
          <p:nvPr>
            <p:ph type="ftr" sz="quarter" idx="11"/>
          </p:nvPr>
        </p:nvSpPr>
        <p:spPr/>
        <p:txBody>
          <a:bodyPr/>
          <a:lstStyle>
            <a:lvl1pPr>
              <a:defRPr/>
            </a:lvl1pPr>
          </a:lstStyle>
          <a:p>
            <a:pPr>
              <a:defRPr/>
            </a:pPr>
            <a:endParaRPr lang="fr-FR"/>
          </a:p>
        </p:txBody>
      </p:sp>
      <p:sp>
        <p:nvSpPr>
          <p:cNvPr id="9" name="Espace réservé du numéro de diapositive 17"/>
          <p:cNvSpPr>
            <a:spLocks noGrp="1"/>
          </p:cNvSpPr>
          <p:nvPr>
            <p:ph type="sldNum" sz="quarter" idx="12"/>
          </p:nvPr>
        </p:nvSpPr>
        <p:spPr/>
        <p:txBody>
          <a:bodyPr/>
          <a:lstStyle>
            <a:lvl1pPr>
              <a:defRPr/>
            </a:lvl1pPr>
          </a:lstStyle>
          <a:p>
            <a:pPr>
              <a:defRPr/>
            </a:pPr>
            <a:fld id="{A049A788-0999-4CA4-BCCC-E1F3B69963A6}" type="slidenum">
              <a:rPr lang="fr-FR"/>
              <a:pPr>
                <a:defRPr/>
              </a:pPr>
              <a:t>‹N°›</a:t>
            </a:fld>
            <a:endParaRPr lang="fr-FR"/>
          </a:p>
        </p:txBody>
      </p:sp>
    </p:spTree>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fr-FR" smtClean="0"/>
              <a:t>Cliquez pour modifier le style du titre</a:t>
            </a:r>
            <a:endParaRPr lang="en-US"/>
          </a:p>
        </p:txBody>
      </p:sp>
      <p:sp>
        <p:nvSpPr>
          <p:cNvPr id="3" name="Espace réservé de la date 9"/>
          <p:cNvSpPr>
            <a:spLocks noGrp="1"/>
          </p:cNvSpPr>
          <p:nvPr>
            <p:ph type="dt" sz="half" idx="10"/>
          </p:nvPr>
        </p:nvSpPr>
        <p:spPr/>
        <p:txBody>
          <a:bodyPr/>
          <a:lstStyle>
            <a:lvl1pPr>
              <a:defRPr/>
            </a:lvl1pPr>
          </a:lstStyle>
          <a:p>
            <a:pPr>
              <a:defRPr/>
            </a:pPr>
            <a:fld id="{3F9DD05E-37CD-4FC7-9353-812E1888E8DF}" type="datetime1">
              <a:rPr lang="fr-FR" smtClean="0"/>
              <a:pPr>
                <a:defRPr/>
              </a:pPr>
              <a:t>29/08/2022</a:t>
            </a:fld>
            <a:endParaRPr lang="fr-FR"/>
          </a:p>
        </p:txBody>
      </p:sp>
      <p:sp>
        <p:nvSpPr>
          <p:cNvPr id="4" name="Espace réservé du pied de page 21"/>
          <p:cNvSpPr>
            <a:spLocks noGrp="1"/>
          </p:cNvSpPr>
          <p:nvPr>
            <p:ph type="ftr" sz="quarter" idx="11"/>
          </p:nvPr>
        </p:nvSpPr>
        <p:spPr/>
        <p:txBody>
          <a:bodyPr/>
          <a:lstStyle>
            <a:lvl1pPr>
              <a:defRPr/>
            </a:lvl1pPr>
          </a:lstStyle>
          <a:p>
            <a:pPr>
              <a:defRPr/>
            </a:pPr>
            <a:endParaRPr lang="fr-FR"/>
          </a:p>
        </p:txBody>
      </p:sp>
      <p:sp>
        <p:nvSpPr>
          <p:cNvPr id="5" name="Espace réservé du numéro de diapositive 17"/>
          <p:cNvSpPr>
            <a:spLocks noGrp="1"/>
          </p:cNvSpPr>
          <p:nvPr>
            <p:ph type="sldNum" sz="quarter" idx="12"/>
          </p:nvPr>
        </p:nvSpPr>
        <p:spPr/>
        <p:txBody>
          <a:bodyPr/>
          <a:lstStyle>
            <a:lvl1pPr>
              <a:defRPr/>
            </a:lvl1pPr>
          </a:lstStyle>
          <a:p>
            <a:pPr>
              <a:defRPr/>
            </a:pPr>
            <a:fld id="{4A679EE1-7AF5-4804-984F-6C0FA9CC4F6B}" type="slidenum">
              <a:rPr lang="fr-FR"/>
              <a:pPr>
                <a:defRPr/>
              </a:pPr>
              <a:t>‹N°›</a:t>
            </a:fld>
            <a:endParaRPr lang="fr-FR"/>
          </a:p>
        </p:txBody>
      </p:sp>
    </p:spTree>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9"/>
          <p:cNvSpPr>
            <a:spLocks noGrp="1"/>
          </p:cNvSpPr>
          <p:nvPr>
            <p:ph type="dt" sz="half" idx="10"/>
          </p:nvPr>
        </p:nvSpPr>
        <p:spPr/>
        <p:txBody>
          <a:bodyPr/>
          <a:lstStyle>
            <a:lvl1pPr>
              <a:defRPr/>
            </a:lvl1pPr>
          </a:lstStyle>
          <a:p>
            <a:pPr>
              <a:defRPr/>
            </a:pPr>
            <a:fld id="{009860F2-5D45-4C4F-86A0-CC30952B0C1B}" type="datetime1">
              <a:rPr lang="fr-FR" smtClean="0"/>
              <a:pPr>
                <a:defRPr/>
              </a:pPr>
              <a:t>29/08/2022</a:t>
            </a:fld>
            <a:endParaRPr lang="fr-FR"/>
          </a:p>
        </p:txBody>
      </p:sp>
      <p:sp>
        <p:nvSpPr>
          <p:cNvPr id="3" name="Espace réservé du pied de page 21"/>
          <p:cNvSpPr>
            <a:spLocks noGrp="1"/>
          </p:cNvSpPr>
          <p:nvPr>
            <p:ph type="ftr" sz="quarter" idx="11"/>
          </p:nvPr>
        </p:nvSpPr>
        <p:spPr/>
        <p:txBody>
          <a:bodyPr/>
          <a:lstStyle>
            <a:lvl1pPr>
              <a:defRPr/>
            </a:lvl1pPr>
          </a:lstStyle>
          <a:p>
            <a:pPr>
              <a:defRPr/>
            </a:pPr>
            <a:endParaRPr lang="fr-FR"/>
          </a:p>
        </p:txBody>
      </p:sp>
      <p:sp>
        <p:nvSpPr>
          <p:cNvPr id="4" name="Espace réservé du numéro de diapositive 17"/>
          <p:cNvSpPr>
            <a:spLocks noGrp="1"/>
          </p:cNvSpPr>
          <p:nvPr>
            <p:ph type="sldNum" sz="quarter" idx="12"/>
          </p:nvPr>
        </p:nvSpPr>
        <p:spPr/>
        <p:txBody>
          <a:bodyPr/>
          <a:lstStyle>
            <a:lvl1pPr>
              <a:defRPr/>
            </a:lvl1pPr>
          </a:lstStyle>
          <a:p>
            <a:pPr>
              <a:defRPr/>
            </a:pPr>
            <a:fld id="{4A01DF3A-E19E-48D3-8896-7FB407BA7D94}" type="slidenum">
              <a:rPr lang="fr-FR"/>
              <a:pPr>
                <a:defRPr/>
              </a:pPr>
              <a:t>‹N°›</a:t>
            </a:fld>
            <a:endParaRPr lang="fr-FR"/>
          </a:p>
        </p:txBody>
      </p:sp>
    </p:spTree>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fr-FR" smtClean="0"/>
              <a:t>Cliquez pour modifier le style du titre</a:t>
            </a:r>
            <a:endParaRPr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fr-FR" smtClean="0"/>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9"/>
          <p:cNvSpPr>
            <a:spLocks noGrp="1"/>
          </p:cNvSpPr>
          <p:nvPr>
            <p:ph type="dt" sz="half" idx="10"/>
          </p:nvPr>
        </p:nvSpPr>
        <p:spPr/>
        <p:txBody>
          <a:bodyPr/>
          <a:lstStyle>
            <a:lvl1pPr>
              <a:defRPr/>
            </a:lvl1pPr>
          </a:lstStyle>
          <a:p>
            <a:pPr>
              <a:defRPr/>
            </a:pPr>
            <a:fld id="{2AF55B0E-BD3E-45D4-91FA-D70B2B5D76A7}" type="datetime1">
              <a:rPr lang="fr-FR" smtClean="0"/>
              <a:pPr>
                <a:defRPr/>
              </a:pPr>
              <a:t>29/08/2022</a:t>
            </a:fld>
            <a:endParaRPr lang="fr-FR"/>
          </a:p>
        </p:txBody>
      </p:sp>
      <p:sp>
        <p:nvSpPr>
          <p:cNvPr id="6" name="Espace réservé du pied de page 21"/>
          <p:cNvSpPr>
            <a:spLocks noGrp="1"/>
          </p:cNvSpPr>
          <p:nvPr>
            <p:ph type="ftr" sz="quarter" idx="11"/>
          </p:nvPr>
        </p:nvSpPr>
        <p:spPr/>
        <p:txBody>
          <a:bodyPr/>
          <a:lstStyle>
            <a:lvl1pPr>
              <a:defRPr/>
            </a:lvl1pPr>
          </a:lstStyle>
          <a:p>
            <a:pPr>
              <a:defRPr/>
            </a:pPr>
            <a:endParaRPr lang="fr-FR"/>
          </a:p>
        </p:txBody>
      </p:sp>
      <p:sp>
        <p:nvSpPr>
          <p:cNvPr id="7" name="Espace réservé du numéro de diapositive 17"/>
          <p:cNvSpPr>
            <a:spLocks noGrp="1"/>
          </p:cNvSpPr>
          <p:nvPr>
            <p:ph type="sldNum" sz="quarter" idx="12"/>
          </p:nvPr>
        </p:nvSpPr>
        <p:spPr/>
        <p:txBody>
          <a:bodyPr/>
          <a:lstStyle>
            <a:lvl1pPr>
              <a:defRPr/>
            </a:lvl1pPr>
          </a:lstStyle>
          <a:p>
            <a:pPr>
              <a:defRPr/>
            </a:pPr>
            <a:fld id="{5DAC22FE-72C5-4D15-B42A-966AF9E7BD05}" type="slidenum">
              <a:rPr lang="fr-FR"/>
              <a:pPr>
                <a:defRPr/>
              </a:pPr>
              <a:t>‹N°›</a:t>
            </a:fld>
            <a:endParaRPr lang="fr-FR"/>
          </a:p>
        </p:txBody>
      </p:sp>
    </p:spTree>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Rogner et arrondir un rectangle à un seul coin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riangle rect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orme lib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orme lib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r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fr-FR" smtClean="0"/>
              <a:t>Cliquez pour modifier le style du titre</a:t>
            </a:r>
            <a:endParaRPr lang="en-US"/>
          </a:p>
        </p:txBody>
      </p:sp>
      <p:sp>
        <p:nvSpPr>
          <p:cNvPr id="4" name="Espace réservé du texte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fr-FR" smtClean="0"/>
              <a:t>Cliquez pour modifier les styles du texte du masque</a:t>
            </a:r>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9" name="Espace réservé de la date 4"/>
          <p:cNvSpPr>
            <a:spLocks noGrp="1"/>
          </p:cNvSpPr>
          <p:nvPr>
            <p:ph type="dt" sz="half" idx="10"/>
          </p:nvPr>
        </p:nvSpPr>
        <p:spPr/>
        <p:txBody>
          <a:bodyPr/>
          <a:lstStyle>
            <a:lvl1pPr>
              <a:defRPr/>
            </a:lvl1pPr>
          </a:lstStyle>
          <a:p>
            <a:pPr>
              <a:defRPr/>
            </a:pPr>
            <a:fld id="{D6C687B7-98CD-420E-9489-38C2871E7BF4}" type="datetime1">
              <a:rPr lang="fr-FR" smtClean="0"/>
              <a:pPr>
                <a:defRPr/>
              </a:pPr>
              <a:t>29/08/2022</a:t>
            </a:fld>
            <a:endParaRPr lang="fr-FR"/>
          </a:p>
        </p:txBody>
      </p:sp>
      <p:sp>
        <p:nvSpPr>
          <p:cNvPr id="10" name="Espace réservé du pied de page 5"/>
          <p:cNvSpPr>
            <a:spLocks noGrp="1"/>
          </p:cNvSpPr>
          <p:nvPr>
            <p:ph type="ftr" sz="quarter" idx="11"/>
          </p:nvPr>
        </p:nvSpPr>
        <p:spPr/>
        <p:txBody>
          <a:bodyPr/>
          <a:lstStyle>
            <a:lvl1pPr>
              <a:defRPr/>
            </a:lvl1pPr>
          </a:lstStyle>
          <a:p>
            <a:pPr>
              <a:defRPr/>
            </a:pPr>
            <a:endParaRPr lang="fr-FR"/>
          </a:p>
        </p:txBody>
      </p:sp>
      <p:sp>
        <p:nvSpPr>
          <p:cNvPr id="11" name="Espace réservé du numéro de diapositive 6"/>
          <p:cNvSpPr>
            <a:spLocks noGrp="1"/>
          </p:cNvSpPr>
          <p:nvPr>
            <p:ph type="sldNum" sz="quarter" idx="12"/>
          </p:nvPr>
        </p:nvSpPr>
        <p:spPr>
          <a:xfrm>
            <a:off x="8077200" y="6356350"/>
            <a:ext cx="609600" cy="365125"/>
          </a:xfrm>
        </p:spPr>
        <p:txBody>
          <a:bodyPr/>
          <a:lstStyle>
            <a:lvl1pPr>
              <a:defRPr/>
            </a:lvl1pPr>
          </a:lstStyle>
          <a:p>
            <a:pPr>
              <a:defRPr/>
            </a:pPr>
            <a:fld id="{D3A8E8D6-F278-4EE4-99F0-9250C11C5861}" type="slidenum">
              <a:rPr lang="fr-FR"/>
              <a:pPr>
                <a:defRPr/>
              </a:pPr>
              <a:t>‹N°›</a:t>
            </a:fld>
            <a:endParaRPr lang="fr-FR"/>
          </a:p>
        </p:txBody>
      </p:sp>
    </p:spTree>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orme libre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7652" name="Espace réservé du titre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fr-FR" smtClean="0"/>
              <a:t>Cliquez pour modifier le style du titre</a:t>
            </a:r>
            <a:endParaRPr lang="en-US" smtClean="0"/>
          </a:p>
        </p:txBody>
      </p:sp>
      <p:sp>
        <p:nvSpPr>
          <p:cNvPr id="27653" name="Espace réservé du texte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5F9DFE77-0D22-4177-B44A-33016A824ACF}" type="datetime1">
              <a:rPr lang="fr-FR" smtClean="0"/>
              <a:pPr>
                <a:defRPr/>
              </a:pPr>
              <a:t>29/08/2022</a:t>
            </a:fld>
            <a:endParaRPr lang="fr-FR"/>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fr-FR"/>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BAAB453A-0AFC-4EC8-BD77-55D6E345E45B}" type="slidenum">
              <a:rPr lang="fr-FR"/>
              <a:pPr>
                <a:defRPr/>
              </a:pPr>
              <a:t>‹N°›</a:t>
            </a:fld>
            <a:endParaRPr lang="fr-FR"/>
          </a:p>
        </p:txBody>
      </p:sp>
      <p:grpSp>
        <p:nvGrpSpPr>
          <p:cNvPr id="27657" name="Groupe 1"/>
          <p:cNvGrpSpPr>
            <a:grpSpLocks/>
          </p:cNvGrpSpPr>
          <p:nvPr/>
        </p:nvGrpSpPr>
        <p:grpSpPr bwMode="auto">
          <a:xfrm>
            <a:off x="-19050" y="203200"/>
            <a:ext cx="9180513" cy="647700"/>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Tree>
  </p:cSld>
  <p:clrMap bg1="lt1" tx1="dk1" bg2="lt2" tx2="dk2" accent1="accent1" accent2="accent2" accent3="accent3" accent4="accent4" accent5="accent5" accent6="accent6" hlink="hlink" folHlink="folHlink"/>
  <p:sldLayoutIdLst>
    <p:sldLayoutId id="2147483708" r:id="rId1"/>
    <p:sldLayoutId id="2147483700" r:id="rId2"/>
    <p:sldLayoutId id="2147483709" r:id="rId3"/>
    <p:sldLayoutId id="2147483701" r:id="rId4"/>
    <p:sldLayoutId id="2147483702" r:id="rId5"/>
    <p:sldLayoutId id="2147483703" r:id="rId6"/>
    <p:sldLayoutId id="2147483704" r:id="rId7"/>
    <p:sldLayoutId id="2147483705" r:id="rId8"/>
    <p:sldLayoutId id="2147483710" r:id="rId9"/>
    <p:sldLayoutId id="2147483706" r:id="rId10"/>
    <p:sldLayoutId id="2147483707" r:id="rId11"/>
  </p:sldLayoutIdLst>
  <p:transition spd="med">
    <p:random/>
  </p:transition>
  <p:hf hdr="0" ftr="0" dt="0"/>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42910" y="620688"/>
            <a:ext cx="7772400" cy="2165371"/>
          </a:xfrm>
        </p:spPr>
        <p:txBody>
          <a:bodyPr/>
          <a:lstStyle/>
          <a:p>
            <a:pPr algn="ctr" fontAlgn="auto">
              <a:spcAft>
                <a:spcPts val="0"/>
              </a:spcAft>
              <a:defRPr/>
            </a:pPr>
            <a:r>
              <a:rPr lang="fr-FR" dirty="0" smtClean="0"/>
              <a:t>REUNION DE RENTREE MONTVAL</a:t>
            </a:r>
            <a:endParaRPr lang="fr-FR" dirty="0"/>
          </a:p>
        </p:txBody>
      </p:sp>
      <p:sp>
        <p:nvSpPr>
          <p:cNvPr id="3" name="Sous-titre 2"/>
          <p:cNvSpPr>
            <a:spLocks noGrp="1"/>
          </p:cNvSpPr>
          <p:nvPr>
            <p:ph type="subTitle" idx="1"/>
          </p:nvPr>
        </p:nvSpPr>
        <p:spPr>
          <a:xfrm>
            <a:off x="0" y="3071811"/>
            <a:ext cx="9144000" cy="3786190"/>
          </a:xfrm>
        </p:spPr>
        <p:txBody>
          <a:bodyPr>
            <a:normAutofit fontScale="92500"/>
          </a:bodyPr>
          <a:lstStyle/>
          <a:p>
            <a:pPr marR="0">
              <a:lnSpc>
                <a:spcPct val="80000"/>
              </a:lnSpc>
            </a:pPr>
            <a:r>
              <a:rPr lang="fr-FR" sz="3900" dirty="0" smtClean="0"/>
              <a:t> </a:t>
            </a:r>
            <a:r>
              <a:rPr lang="fr-FR" sz="4300" dirty="0" smtClean="0"/>
              <a:t>Mardi 30 Août 2022</a:t>
            </a:r>
          </a:p>
          <a:p>
            <a:pPr marR="0">
              <a:lnSpc>
                <a:spcPct val="80000"/>
              </a:lnSpc>
            </a:pPr>
            <a:endParaRPr lang="fr-FR" sz="3900" dirty="0" smtClean="0"/>
          </a:p>
          <a:p>
            <a:pPr marR="0">
              <a:lnSpc>
                <a:spcPct val="80000"/>
              </a:lnSpc>
            </a:pPr>
            <a:r>
              <a:rPr lang="fr-FR" sz="3900" dirty="0" smtClean="0"/>
              <a:t>Bienvenue à tous…</a:t>
            </a:r>
          </a:p>
          <a:p>
            <a:pPr marR="0">
              <a:lnSpc>
                <a:spcPct val="80000"/>
              </a:lnSpc>
            </a:pPr>
            <a:endParaRPr lang="fr-FR" sz="1000" dirty="0" smtClean="0"/>
          </a:p>
          <a:p>
            <a:pPr marR="0">
              <a:lnSpc>
                <a:spcPct val="80000"/>
              </a:lnSpc>
            </a:pPr>
            <a:endParaRPr lang="fr-FR" sz="1000" dirty="0" smtClean="0"/>
          </a:p>
          <a:p>
            <a:pPr marR="0">
              <a:lnSpc>
                <a:spcPct val="80000"/>
              </a:lnSpc>
            </a:pPr>
            <a:endParaRPr lang="fr-FR" sz="1000" dirty="0" smtClean="0"/>
          </a:p>
          <a:p>
            <a:pPr marR="0" algn="ctr">
              <a:lnSpc>
                <a:spcPct val="80000"/>
              </a:lnSpc>
            </a:pPr>
            <a:r>
              <a:rPr lang="fr-FR" sz="3900" dirty="0" smtClean="0"/>
              <a:t>  </a:t>
            </a:r>
            <a:r>
              <a:rPr lang="fr-FR" sz="4400" dirty="0" smtClean="0"/>
              <a:t>Merci de signer la feuille de présence qui sera transmise à l’Inspection, nous sommes en demi-journée de prérentrée.</a:t>
            </a:r>
          </a:p>
          <a:p>
            <a:pPr marR="0">
              <a:lnSpc>
                <a:spcPct val="80000"/>
              </a:lnSpc>
            </a:pPr>
            <a:endParaRPr lang="fr-FR" sz="14400" dirty="0" smtClean="0"/>
          </a:p>
          <a:p>
            <a:pPr marR="0">
              <a:lnSpc>
                <a:spcPct val="80000"/>
              </a:lnSpc>
            </a:pPr>
            <a:endParaRPr lang="fr-FR" sz="11100" dirty="0" smtClean="0"/>
          </a:p>
        </p:txBody>
      </p:sp>
      <p:sp>
        <p:nvSpPr>
          <p:cNvPr id="4" name="Espace réservé du numéro de diapositive 3"/>
          <p:cNvSpPr>
            <a:spLocks noGrp="1"/>
          </p:cNvSpPr>
          <p:nvPr>
            <p:ph type="sldNum" sz="quarter" idx="12"/>
          </p:nvPr>
        </p:nvSpPr>
        <p:spPr/>
        <p:txBody>
          <a:bodyPr/>
          <a:lstStyle/>
          <a:p>
            <a:pPr>
              <a:defRPr/>
            </a:pPr>
            <a:fld id="{377C110F-680C-4B44-A626-C043C641FD4D}" type="slidenum">
              <a:rPr lang="fr-FR" smtClean="0"/>
              <a:pPr>
                <a:defRPr/>
              </a:pPr>
              <a:t>1</a:t>
            </a:fld>
            <a:endParaRPr lang="fr-FR"/>
          </a:p>
        </p:txBody>
      </p:sp>
    </p:spTree>
  </p:cSld>
  <p:clrMapOvr>
    <a:masterClrMapping/>
  </p:clrMapOvr>
  <p:transition spd="med">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80528" y="0"/>
            <a:ext cx="10081120" cy="6858000"/>
          </a:xfrm>
        </p:spPr>
        <p:txBody>
          <a:bodyPr/>
          <a:lstStyle/>
          <a:p>
            <a:r>
              <a:rPr lang="fr-FR" sz="3200" b="1" dirty="0" smtClean="0"/>
              <a:t>Cette malle permettra d’aborder: </a:t>
            </a:r>
          </a:p>
          <a:p>
            <a:r>
              <a:rPr lang="fr-FR" sz="3200" b="1" dirty="0" smtClean="0"/>
              <a:t>Les méthodes de classification du vivant </a:t>
            </a:r>
          </a:p>
          <a:p>
            <a:r>
              <a:rPr lang="fr-FR" sz="3200" b="1" dirty="0" smtClean="0"/>
              <a:t> La détermination d’espèces observables </a:t>
            </a:r>
          </a:p>
          <a:p>
            <a:r>
              <a:rPr lang="fr-FR" sz="3200" b="1" dirty="0" smtClean="0"/>
              <a:t>Les relations entre le vivant et son milieu, </a:t>
            </a:r>
          </a:p>
          <a:p>
            <a:pPr>
              <a:buNone/>
            </a:pPr>
            <a:r>
              <a:rPr lang="fr-FR" sz="3200" b="1" dirty="0" smtClean="0"/>
              <a:t>     entre les espèces (proie/prédateur, …)</a:t>
            </a:r>
          </a:p>
          <a:p>
            <a:r>
              <a:rPr lang="fr-FR" sz="3200" b="1" dirty="0" smtClean="0"/>
              <a:t> La réglementation liée à la protection de la biodiversité  </a:t>
            </a:r>
          </a:p>
          <a:p>
            <a:r>
              <a:rPr lang="fr-FR" sz="3200" b="1" dirty="0" smtClean="0"/>
              <a:t>Une sensibilisation sur les espèces invasives </a:t>
            </a:r>
          </a:p>
          <a:p>
            <a:r>
              <a:rPr lang="fr-FR" sz="3200" b="1" dirty="0" smtClean="0"/>
              <a:t>Un aperçu sur l’intérêt direct de la biodiversité pour l’Homme.</a:t>
            </a:r>
          </a:p>
          <a:p>
            <a:r>
              <a:rPr lang="fr-FR" sz="3200" b="1" dirty="0" smtClean="0"/>
              <a:t>Un livret pédagogique avec fiches par cycle accompagne la malle. </a:t>
            </a:r>
          </a:p>
          <a:p>
            <a:endParaRPr lang="fr-FR" sz="3200" b="1" dirty="0"/>
          </a:p>
        </p:txBody>
      </p:sp>
      <p:sp>
        <p:nvSpPr>
          <p:cNvPr id="4" name="Espace réservé du numéro de diapositive 3"/>
          <p:cNvSpPr>
            <a:spLocks noGrp="1"/>
          </p:cNvSpPr>
          <p:nvPr>
            <p:ph type="sldNum" sz="quarter" idx="12"/>
          </p:nvPr>
        </p:nvSpPr>
        <p:spPr/>
        <p:txBody>
          <a:bodyPr/>
          <a:lstStyle/>
          <a:p>
            <a:pPr>
              <a:defRPr/>
            </a:pPr>
            <a:fld id="{F5E7B04A-A8E5-4C11-9332-292AB5372C12}" type="slidenum">
              <a:rPr lang="fr-FR" smtClean="0"/>
              <a:pPr>
                <a:defRPr/>
              </a:pPr>
              <a:t>10</a:t>
            </a:fld>
            <a:endParaRPr lang="fr-FR"/>
          </a:p>
        </p:txBody>
      </p:sp>
    </p:spTree>
  </p:cSld>
  <p:clrMapOvr>
    <a:masterClrMapping/>
  </p:clrMapOvr>
  <p:transition spd="slow">
    <p:checke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Grp="1" noChangeAspect="1" noChangeArrowheads="1"/>
          </p:cNvPicPr>
          <p:nvPr>
            <p:ph idx="1"/>
          </p:nvPr>
        </p:nvPicPr>
        <p:blipFill>
          <a:blip r:embed="rId2" cstate="print"/>
          <a:srcRect/>
          <a:stretch>
            <a:fillRect/>
          </a:stretch>
        </p:blipFill>
        <p:spPr>
          <a:xfrm>
            <a:off x="7596188" y="5346700"/>
            <a:ext cx="1547812" cy="1511300"/>
          </a:xfrm>
        </p:spPr>
      </p:pic>
      <p:sp>
        <p:nvSpPr>
          <p:cNvPr id="2" name="Titre 1"/>
          <p:cNvSpPr>
            <a:spLocks noGrp="1"/>
          </p:cNvSpPr>
          <p:nvPr>
            <p:ph type="title"/>
          </p:nvPr>
        </p:nvSpPr>
        <p:spPr>
          <a:xfrm>
            <a:off x="107504" y="-675456"/>
            <a:ext cx="9036496" cy="7992888"/>
          </a:xfrm>
        </p:spPr>
        <p:txBody>
          <a:bodyPr/>
          <a:lstStyle/>
          <a:p>
            <a:r>
              <a:rPr lang="fr-FR" sz="4000" b="1" dirty="0" smtClean="0">
                <a:solidFill>
                  <a:schemeClr val="tx1"/>
                </a:solidFill>
              </a:rPr>
              <a:t> En partenariat avec l’USEP et </a:t>
            </a:r>
            <a:r>
              <a:rPr lang="fr-FR" sz="4000" b="1" i="1" dirty="0" smtClean="0">
                <a:solidFill>
                  <a:schemeClr val="tx1"/>
                </a:solidFill>
              </a:rPr>
              <a:t>ACCUSTICA</a:t>
            </a:r>
            <a:r>
              <a:rPr lang="fr-FR" sz="4000" b="1" dirty="0" smtClean="0">
                <a:solidFill>
                  <a:schemeClr val="tx1"/>
                </a:solidFill>
              </a:rPr>
              <a:t>  </a:t>
            </a:r>
            <a:br>
              <a:rPr lang="fr-FR" sz="4000" b="1" dirty="0" smtClean="0">
                <a:solidFill>
                  <a:schemeClr val="tx1"/>
                </a:solidFill>
              </a:rPr>
            </a:br>
            <a:r>
              <a:rPr lang="fr-FR" sz="4000" b="1" dirty="0" smtClean="0">
                <a:solidFill>
                  <a:schemeClr val="tx1"/>
                </a:solidFill>
              </a:rPr>
              <a:t>               </a:t>
            </a:r>
            <a:r>
              <a:rPr lang="fr-FR" sz="4000" b="1" dirty="0" smtClean="0">
                <a:solidFill>
                  <a:srgbClr val="0070C0"/>
                </a:solidFill>
              </a:rPr>
              <a:t>«  Mon corps bouge » </a:t>
            </a:r>
            <a:br>
              <a:rPr lang="fr-FR" sz="4000" b="1" dirty="0" smtClean="0">
                <a:solidFill>
                  <a:srgbClr val="0070C0"/>
                </a:solidFill>
              </a:rPr>
            </a:br>
            <a:r>
              <a:rPr lang="fr-FR" sz="4000" dirty="0" smtClean="0"/>
              <a:t>                  </a:t>
            </a:r>
            <a:r>
              <a:rPr lang="fr-FR" sz="3200" b="1" dirty="0" smtClean="0">
                <a:solidFill>
                  <a:schemeClr val="tx1"/>
                </a:solidFill>
              </a:rPr>
              <a:t>Malle de la GS au CM2</a:t>
            </a:r>
            <a:br>
              <a:rPr lang="fr-FR" sz="3200" b="1" dirty="0" smtClean="0">
                <a:solidFill>
                  <a:schemeClr val="tx1"/>
                </a:solidFill>
              </a:rPr>
            </a:br>
            <a:r>
              <a:rPr lang="fr-FR" sz="3200" b="1" dirty="0" smtClean="0">
                <a:solidFill>
                  <a:schemeClr val="tx1"/>
                </a:solidFill>
              </a:rPr>
              <a:t>Elle contient des jeux, des livres, des films, des maquettes, des squelettes….</a:t>
            </a:r>
            <a:br>
              <a:rPr lang="fr-FR" sz="3200" b="1" dirty="0" smtClean="0">
                <a:solidFill>
                  <a:schemeClr val="tx1"/>
                </a:solidFill>
              </a:rPr>
            </a:br>
            <a:r>
              <a:rPr lang="fr-FR" sz="800" b="1" dirty="0" smtClean="0">
                <a:solidFill>
                  <a:schemeClr val="tx1"/>
                </a:solidFill>
              </a:rPr>
              <a:t/>
            </a:r>
            <a:br>
              <a:rPr lang="fr-FR" sz="800" b="1" dirty="0" smtClean="0">
                <a:solidFill>
                  <a:schemeClr val="tx1"/>
                </a:solidFill>
              </a:rPr>
            </a:br>
            <a:r>
              <a:rPr lang="fr-FR" sz="3200" b="1" dirty="0" smtClean="0">
                <a:solidFill>
                  <a:schemeClr val="tx1"/>
                </a:solidFill>
              </a:rPr>
              <a:t>Les activités et jeux proposés permettent d’aborder l’anatomie descriptive avec les enfants, pour ensuite travailler sur la façon dont le corps se meut par le biais d’une coordination précise de mouvements articulaires simples. </a:t>
            </a:r>
            <a:r>
              <a:rPr lang="fr-FR" sz="4000" b="1" dirty="0" smtClean="0">
                <a:solidFill>
                  <a:srgbClr val="0070C0"/>
                </a:solidFill>
              </a:rPr>
              <a:t/>
            </a:r>
            <a:br>
              <a:rPr lang="fr-FR" sz="4000" b="1" dirty="0" smtClean="0">
                <a:solidFill>
                  <a:srgbClr val="0070C0"/>
                </a:solidFill>
              </a:rPr>
            </a:br>
            <a:r>
              <a:rPr lang="fr-FR" sz="800" b="1" dirty="0" smtClean="0">
                <a:solidFill>
                  <a:schemeClr val="tx1"/>
                </a:solidFill>
              </a:rPr>
              <a:t/>
            </a:r>
            <a:br>
              <a:rPr lang="fr-FR" sz="800" b="1" dirty="0" smtClean="0">
                <a:solidFill>
                  <a:schemeClr val="tx1"/>
                </a:solidFill>
              </a:rPr>
            </a:br>
            <a:r>
              <a:rPr lang="fr-FR" sz="800" b="1" dirty="0" smtClean="0">
                <a:solidFill>
                  <a:schemeClr val="tx1"/>
                </a:solidFill>
              </a:rPr>
              <a:t/>
            </a:r>
            <a:br>
              <a:rPr lang="fr-FR" sz="800" b="1" dirty="0" smtClean="0">
                <a:solidFill>
                  <a:schemeClr val="tx1"/>
                </a:solidFill>
              </a:rPr>
            </a:br>
            <a:r>
              <a:rPr lang="fr-FR" sz="3600" b="1" i="1" dirty="0" smtClean="0">
                <a:solidFill>
                  <a:schemeClr val="tx1"/>
                </a:solidFill>
              </a:rPr>
              <a:t>Observer, jouer et expérimenter pour </a:t>
            </a:r>
            <a:br>
              <a:rPr lang="fr-FR" sz="3600" b="1" i="1" dirty="0" smtClean="0">
                <a:solidFill>
                  <a:schemeClr val="tx1"/>
                </a:solidFill>
              </a:rPr>
            </a:br>
            <a:r>
              <a:rPr lang="fr-FR" sz="3600" b="1" i="1" dirty="0" smtClean="0">
                <a:solidFill>
                  <a:schemeClr val="tx1"/>
                </a:solidFill>
              </a:rPr>
              <a:t>découvrir le corps humain</a:t>
            </a:r>
            <a:r>
              <a:rPr lang="fr-FR" sz="4000" b="1" dirty="0" smtClean="0">
                <a:solidFill>
                  <a:schemeClr val="tx1"/>
                </a:solidFill>
              </a:rPr>
              <a:t/>
            </a:r>
            <a:br>
              <a:rPr lang="fr-FR" sz="4000" b="1" dirty="0" smtClean="0">
                <a:solidFill>
                  <a:schemeClr val="tx1"/>
                </a:solidFill>
              </a:rPr>
            </a:br>
            <a:endParaRPr lang="fr-FR" sz="4000" dirty="0" smtClean="0">
              <a:solidFill>
                <a:schemeClr val="tx1"/>
              </a:solidFill>
            </a:endParaRPr>
          </a:p>
        </p:txBody>
      </p:sp>
      <p:sp>
        <p:nvSpPr>
          <p:cNvPr id="37892" name="Espace réservé du numéro de diapositive 3"/>
          <p:cNvSpPr>
            <a:spLocks noGrp="1"/>
          </p:cNvSpPr>
          <p:nvPr>
            <p:ph type="sldNum" sz="quarter" idx="11"/>
          </p:nvPr>
        </p:nvSpPr>
        <p:spPr>
          <a:xfrm>
            <a:off x="7924800" y="6356350"/>
            <a:ext cx="762000" cy="365125"/>
          </a:xfrm>
          <a:noFill/>
          <a:ln/>
        </p:spPr>
        <p:txBody>
          <a:bodyPr/>
          <a:lstStyle/>
          <a:p>
            <a:fld id="{97C0E6A3-622D-453E-8F16-F109843D3535}" type="slidenum">
              <a:rPr lang="fr-FR" smtClean="0">
                <a:latin typeface="Times New Roman" pitchFamily="18" charset="0"/>
                <a:ea typeface="Arial Unicode MS" pitchFamily="34" charset="-128"/>
                <a:cs typeface="Arial Unicode MS" pitchFamily="34" charset="-128"/>
              </a:rPr>
              <a:pPr/>
              <a:t>11</a:t>
            </a:fld>
            <a:endParaRPr lang="fr-FR" smtClean="0">
              <a:latin typeface="Times New Roman" pitchFamily="18" charset="0"/>
              <a:ea typeface="Arial Unicode MS" pitchFamily="34" charset="-128"/>
              <a:cs typeface="Arial Unicode MS" pitchFamily="34" charset="-128"/>
            </a:endParaRPr>
          </a:p>
        </p:txBody>
      </p:sp>
    </p:spTree>
  </p:cSld>
  <p:clrMapOvr>
    <a:masterClrMapping/>
  </p:clrMapOvr>
  <p:transition spd="med">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32656"/>
            <a:ext cx="8229600" cy="1440160"/>
          </a:xfrm>
        </p:spPr>
        <p:txBody>
          <a:bodyPr/>
          <a:lstStyle/>
          <a:p>
            <a:r>
              <a:rPr lang="fr-FR" b="1" dirty="0" smtClean="0"/>
              <a:t>Contenu du livret pédagogique      </a:t>
            </a:r>
            <a:br>
              <a:rPr lang="fr-FR" b="1" dirty="0" smtClean="0"/>
            </a:br>
            <a:r>
              <a:rPr lang="fr-FR" b="1" dirty="0" smtClean="0"/>
              <a:t>     accompagnant les malles</a:t>
            </a:r>
            <a:endParaRPr lang="fr-FR" b="1" dirty="0"/>
          </a:p>
        </p:txBody>
      </p:sp>
      <p:sp>
        <p:nvSpPr>
          <p:cNvPr id="3" name="Espace réservé du contenu 2"/>
          <p:cNvSpPr>
            <a:spLocks noGrp="1"/>
          </p:cNvSpPr>
          <p:nvPr>
            <p:ph idx="1"/>
          </p:nvPr>
        </p:nvSpPr>
        <p:spPr>
          <a:xfrm>
            <a:off x="457200" y="1772815"/>
            <a:ext cx="8229600" cy="4551785"/>
          </a:xfrm>
        </p:spPr>
        <p:txBody>
          <a:bodyPr/>
          <a:lstStyle/>
          <a:p>
            <a:endParaRPr lang="fr-FR" dirty="0"/>
          </a:p>
        </p:txBody>
      </p:sp>
      <p:sp>
        <p:nvSpPr>
          <p:cNvPr id="4" name="Espace réservé du numéro de diapositive 3"/>
          <p:cNvSpPr>
            <a:spLocks noGrp="1"/>
          </p:cNvSpPr>
          <p:nvPr>
            <p:ph type="sldNum" sz="quarter" idx="12"/>
          </p:nvPr>
        </p:nvSpPr>
        <p:spPr/>
        <p:txBody>
          <a:bodyPr/>
          <a:lstStyle/>
          <a:p>
            <a:pPr>
              <a:defRPr/>
            </a:pPr>
            <a:fld id="{F5E7B04A-A8E5-4C11-9332-292AB5372C12}" type="slidenum">
              <a:rPr lang="fr-FR" smtClean="0"/>
              <a:pPr>
                <a:defRPr/>
              </a:pPr>
              <a:t>12</a:t>
            </a:fld>
            <a:endParaRPr lang="fr-FR"/>
          </a:p>
        </p:txBody>
      </p:sp>
      <p:sp>
        <p:nvSpPr>
          <p:cNvPr id="5" name="Rectangle 4"/>
          <p:cNvSpPr/>
          <p:nvPr/>
        </p:nvSpPr>
        <p:spPr>
          <a:xfrm>
            <a:off x="0" y="1844824"/>
            <a:ext cx="9144000" cy="4524315"/>
          </a:xfrm>
          <a:prstGeom prst="rect">
            <a:avLst/>
          </a:prstGeom>
        </p:spPr>
        <p:txBody>
          <a:bodyPr wrap="square">
            <a:spAutoFit/>
          </a:bodyPr>
          <a:lstStyle/>
          <a:p>
            <a:endParaRPr lang="fr-FR" sz="3200" b="1" dirty="0" smtClean="0"/>
          </a:p>
          <a:p>
            <a:r>
              <a:rPr lang="fr-FR" sz="3200" b="1" dirty="0" smtClean="0"/>
              <a:t>Le livret est constitué de fiches explicatives triées par cycle (ou public) contenant :</a:t>
            </a:r>
          </a:p>
          <a:p>
            <a:endParaRPr lang="fr-FR" sz="3200" b="1" dirty="0" smtClean="0"/>
          </a:p>
          <a:p>
            <a:r>
              <a:rPr lang="fr-FR" sz="3200" b="1" dirty="0" smtClean="0"/>
              <a:t> les règles des jeux</a:t>
            </a:r>
          </a:p>
          <a:p>
            <a:r>
              <a:rPr lang="fr-FR" sz="3200" b="1" dirty="0" smtClean="0"/>
              <a:t>la(les) notion(s) scientifique(s) abordée(s) </a:t>
            </a:r>
          </a:p>
          <a:p>
            <a:r>
              <a:rPr lang="fr-FR" sz="3200" b="1" dirty="0" smtClean="0"/>
              <a:t>les liens supplémentaires, les sources</a:t>
            </a:r>
          </a:p>
          <a:p>
            <a:r>
              <a:rPr lang="fr-FR" sz="3200" b="1" dirty="0" smtClean="0"/>
              <a:t>un lexique, une bibliographie, une </a:t>
            </a:r>
            <a:r>
              <a:rPr lang="fr-FR" sz="3200" b="1" dirty="0" err="1" smtClean="0"/>
              <a:t>webographie</a:t>
            </a:r>
            <a:r>
              <a:rPr lang="fr-FR" sz="3200" b="1" dirty="0" smtClean="0"/>
              <a:t> …</a:t>
            </a:r>
            <a:endParaRPr lang="fr-FR" sz="3200" dirty="0"/>
          </a:p>
        </p:txBody>
      </p:sp>
    </p:spTree>
  </p:cSld>
  <p:clrMapOvr>
    <a:masterClrMapping/>
  </p:clrMapOvr>
  <p:transition spd="slow">
    <p:cover dir="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99392"/>
            <a:ext cx="6372200" cy="1440160"/>
          </a:xfrm>
        </p:spPr>
        <p:txBody>
          <a:bodyPr/>
          <a:lstStyle/>
          <a:p>
            <a:pPr algn="ctr"/>
            <a:r>
              <a:rPr lang="fr-FR" sz="3600" b="1" dirty="0" smtClean="0"/>
              <a:t>Les expositions ACCUSTICA</a:t>
            </a:r>
            <a:br>
              <a:rPr lang="fr-FR" sz="3600" b="1" dirty="0" smtClean="0"/>
            </a:br>
            <a:r>
              <a:rPr lang="fr-FR" sz="3600" b="1" dirty="0" smtClean="0"/>
              <a:t>Sommeil de rêve- 10 panneaux</a:t>
            </a:r>
            <a:endParaRPr lang="fr-FR" sz="3600" b="1" dirty="0"/>
          </a:p>
        </p:txBody>
      </p:sp>
      <p:sp>
        <p:nvSpPr>
          <p:cNvPr id="4" name="Espace réservé du numéro de diapositive 3"/>
          <p:cNvSpPr>
            <a:spLocks noGrp="1"/>
          </p:cNvSpPr>
          <p:nvPr>
            <p:ph type="sldNum" sz="quarter" idx="12"/>
          </p:nvPr>
        </p:nvSpPr>
        <p:spPr/>
        <p:txBody>
          <a:bodyPr/>
          <a:lstStyle/>
          <a:p>
            <a:pPr>
              <a:defRPr/>
            </a:pPr>
            <a:fld id="{F5E7B04A-A8E5-4C11-9332-292AB5372C12}" type="slidenum">
              <a:rPr lang="fr-FR" smtClean="0"/>
              <a:pPr>
                <a:defRPr/>
              </a:pPr>
              <a:t>13</a:t>
            </a:fld>
            <a:endParaRPr lang="fr-FR"/>
          </a:p>
        </p:txBody>
      </p:sp>
      <p:sp>
        <p:nvSpPr>
          <p:cNvPr id="6" name="ZoneTexte 5"/>
          <p:cNvSpPr txBox="1"/>
          <p:nvPr/>
        </p:nvSpPr>
        <p:spPr>
          <a:xfrm>
            <a:off x="2123728" y="4149080"/>
            <a:ext cx="8640960" cy="1107996"/>
          </a:xfrm>
          <a:prstGeom prst="rect">
            <a:avLst/>
          </a:prstGeom>
          <a:noFill/>
        </p:spPr>
        <p:txBody>
          <a:bodyPr wrap="square" rtlCol="0">
            <a:spAutoFit/>
          </a:bodyPr>
          <a:lstStyle/>
          <a:p>
            <a:r>
              <a:rPr lang="fr-FR" sz="2400" b="1" dirty="0" smtClean="0"/>
              <a:t/>
            </a:r>
            <a:br>
              <a:rPr lang="fr-FR" sz="2400" b="1" dirty="0" smtClean="0"/>
            </a:br>
            <a:endParaRPr lang="fr-FR" sz="2400" b="1" dirty="0" smtClean="0"/>
          </a:p>
          <a:p>
            <a:endParaRPr lang="fr-FR" dirty="0"/>
          </a:p>
        </p:txBody>
      </p:sp>
      <p:pic>
        <p:nvPicPr>
          <p:cNvPr id="78851" name="Picture 3"/>
          <p:cNvPicPr>
            <a:picLocks noChangeAspect="1" noChangeArrowheads="1"/>
          </p:cNvPicPr>
          <p:nvPr/>
        </p:nvPicPr>
        <p:blipFill>
          <a:blip r:embed="rId2" cstate="print"/>
          <a:srcRect/>
          <a:stretch>
            <a:fillRect/>
          </a:stretch>
        </p:blipFill>
        <p:spPr bwMode="auto">
          <a:xfrm>
            <a:off x="6401679" y="116632"/>
            <a:ext cx="2742321" cy="2428499"/>
          </a:xfrm>
          <a:prstGeom prst="rect">
            <a:avLst/>
          </a:prstGeom>
          <a:noFill/>
          <a:ln w="9525">
            <a:noFill/>
            <a:miter lim="800000"/>
            <a:headEnd/>
            <a:tailEnd/>
          </a:ln>
        </p:spPr>
      </p:pic>
      <p:sp>
        <p:nvSpPr>
          <p:cNvPr id="8" name="Rectangle 7"/>
          <p:cNvSpPr/>
          <p:nvPr/>
        </p:nvSpPr>
        <p:spPr>
          <a:xfrm>
            <a:off x="323528" y="-99392"/>
            <a:ext cx="8640960" cy="7478970"/>
          </a:xfrm>
          <a:prstGeom prst="rect">
            <a:avLst/>
          </a:prstGeom>
        </p:spPr>
        <p:txBody>
          <a:bodyPr wrap="square">
            <a:spAutoFit/>
          </a:bodyPr>
          <a:lstStyle/>
          <a:p>
            <a:endParaRPr lang="fr-FR" sz="2400" b="1" dirty="0" smtClean="0"/>
          </a:p>
          <a:p>
            <a:endParaRPr lang="fr-FR" sz="2400" b="1" dirty="0" smtClean="0"/>
          </a:p>
          <a:p>
            <a:endParaRPr lang="fr-FR" sz="2400" b="1" dirty="0" smtClean="0"/>
          </a:p>
          <a:p>
            <a:endParaRPr lang="fr-FR" sz="2400" b="1" dirty="0" smtClean="0"/>
          </a:p>
          <a:p>
            <a:endParaRPr lang="fr-FR" sz="3200" b="1" dirty="0" smtClean="0"/>
          </a:p>
          <a:p>
            <a:r>
              <a:rPr lang="fr-FR" sz="3200" b="1" dirty="0" smtClean="0"/>
              <a:t>1 : Sommeil de rêve</a:t>
            </a:r>
            <a:br>
              <a:rPr lang="fr-FR" sz="3200" b="1" dirty="0" smtClean="0"/>
            </a:br>
            <a:r>
              <a:rPr lang="fr-FR" sz="3200" b="1" dirty="0" smtClean="0"/>
              <a:t>2: Pourquoi dormons-nous ?</a:t>
            </a:r>
            <a:br>
              <a:rPr lang="fr-FR" sz="3200" b="1" dirty="0" smtClean="0"/>
            </a:br>
            <a:r>
              <a:rPr lang="fr-FR" sz="3200" b="1" dirty="0" smtClean="0"/>
              <a:t>3 : Sommeil lent, sommeil paradoxal ?</a:t>
            </a:r>
            <a:br>
              <a:rPr lang="fr-FR" sz="3200" b="1" dirty="0" smtClean="0"/>
            </a:br>
            <a:r>
              <a:rPr lang="fr-FR" sz="3200" b="1" dirty="0" smtClean="0"/>
              <a:t>4 : L’âge du sommeil</a:t>
            </a:r>
            <a:br>
              <a:rPr lang="fr-FR" sz="3200" b="1" dirty="0" smtClean="0"/>
            </a:br>
            <a:r>
              <a:rPr lang="fr-FR" sz="3200" b="1" dirty="0" smtClean="0"/>
              <a:t>5 : Comment dorment les animaux ?</a:t>
            </a:r>
            <a:br>
              <a:rPr lang="fr-FR" sz="3200" b="1" dirty="0" smtClean="0"/>
            </a:br>
            <a:r>
              <a:rPr lang="fr-FR" sz="3200" b="1" dirty="0" smtClean="0"/>
              <a:t>6 : Rêves et cauchemars</a:t>
            </a:r>
            <a:br>
              <a:rPr lang="fr-FR" sz="3200" b="1" dirty="0" smtClean="0"/>
            </a:br>
            <a:r>
              <a:rPr lang="fr-FR" sz="3200" b="1" dirty="0" smtClean="0"/>
              <a:t>7 : Maudites insomnies</a:t>
            </a:r>
            <a:br>
              <a:rPr lang="fr-FR" sz="3200" b="1" dirty="0" smtClean="0"/>
            </a:br>
            <a:r>
              <a:rPr lang="fr-FR" sz="3200" b="1" dirty="0" smtClean="0"/>
              <a:t>8 : Le sommeil troublé des adolescents</a:t>
            </a:r>
            <a:br>
              <a:rPr lang="fr-FR" sz="3200" b="1" dirty="0" smtClean="0"/>
            </a:br>
            <a:r>
              <a:rPr lang="fr-FR" sz="3200" b="1" dirty="0" smtClean="0"/>
              <a:t>9 : Manque de sommeil </a:t>
            </a:r>
          </a:p>
          <a:p>
            <a:r>
              <a:rPr lang="fr-FR" sz="3200" b="1" dirty="0" smtClean="0"/>
              <a:t>10 : Pour bien dormir</a:t>
            </a:r>
            <a:br>
              <a:rPr lang="fr-FR" sz="3200" b="1" dirty="0" smtClean="0"/>
            </a:br>
            <a:endParaRPr lang="fr-FR" sz="3200" b="1" dirty="0"/>
          </a:p>
        </p:txBody>
      </p:sp>
      <p:sp>
        <p:nvSpPr>
          <p:cNvPr id="9" name="Espace réservé du contenu 8"/>
          <p:cNvSpPr>
            <a:spLocks noGrp="1"/>
          </p:cNvSpPr>
          <p:nvPr>
            <p:ph idx="1"/>
          </p:nvPr>
        </p:nvSpPr>
        <p:spPr>
          <a:xfrm flipV="1">
            <a:off x="457200" y="6324600"/>
            <a:ext cx="8229600" cy="128735"/>
          </a:xfrm>
        </p:spPr>
        <p:txBody>
          <a:bodyPr/>
          <a:lstStyle/>
          <a:p>
            <a:endParaRPr lang="fr-FR" dirty="0" smtClean="0"/>
          </a:p>
          <a:p>
            <a:endParaRPr lang="fr-FR" dirty="0" smtClean="0"/>
          </a:p>
          <a:p>
            <a:endParaRPr lang="fr-FR" dirty="0" smtClean="0"/>
          </a:p>
          <a:p>
            <a:endParaRPr lang="fr-FR" dirty="0"/>
          </a:p>
        </p:txBody>
      </p:sp>
    </p:spTree>
  </p:cSld>
  <p:clrMapOvr>
    <a:masterClrMapping/>
  </p:clrMapOvr>
  <p:transition spd="med">
    <p:blinds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1008112"/>
          </a:xfrm>
        </p:spPr>
        <p:txBody>
          <a:bodyPr/>
          <a:lstStyle/>
          <a:p>
            <a:r>
              <a:rPr lang="fr-FR" sz="4000" b="1" dirty="0" smtClean="0"/>
              <a:t>Expo:   Face aux écrans- 11 panneaux</a:t>
            </a:r>
            <a:endParaRPr lang="fr-FR" sz="4000" b="1" dirty="0"/>
          </a:p>
        </p:txBody>
      </p:sp>
      <p:sp>
        <p:nvSpPr>
          <p:cNvPr id="4" name="Espace réservé du numéro de diapositive 3"/>
          <p:cNvSpPr>
            <a:spLocks noGrp="1"/>
          </p:cNvSpPr>
          <p:nvPr>
            <p:ph type="sldNum" sz="quarter" idx="12"/>
          </p:nvPr>
        </p:nvSpPr>
        <p:spPr/>
        <p:txBody>
          <a:bodyPr/>
          <a:lstStyle/>
          <a:p>
            <a:pPr>
              <a:defRPr/>
            </a:pPr>
            <a:fld id="{F5E7B04A-A8E5-4C11-9332-292AB5372C12}" type="slidenum">
              <a:rPr lang="fr-FR" smtClean="0"/>
              <a:pPr>
                <a:defRPr/>
              </a:pPr>
              <a:t>14</a:t>
            </a:fld>
            <a:endParaRPr lang="fr-FR"/>
          </a:p>
        </p:txBody>
      </p:sp>
      <p:pic>
        <p:nvPicPr>
          <p:cNvPr id="5" name="Picture 2"/>
          <p:cNvPicPr>
            <a:picLocks noGrp="1" noChangeAspect="1" noChangeArrowheads="1"/>
          </p:cNvPicPr>
          <p:nvPr>
            <p:ph idx="1"/>
          </p:nvPr>
        </p:nvPicPr>
        <p:blipFill>
          <a:blip r:embed="rId2" cstate="print"/>
          <a:srcRect/>
          <a:stretch>
            <a:fillRect/>
          </a:stretch>
        </p:blipFill>
        <p:spPr bwMode="auto">
          <a:xfrm>
            <a:off x="0" y="2600325"/>
            <a:ext cx="3038475" cy="4257675"/>
          </a:xfrm>
          <a:prstGeom prst="rect">
            <a:avLst/>
          </a:prstGeom>
          <a:noFill/>
          <a:ln w="9525">
            <a:noFill/>
            <a:miter lim="800000"/>
            <a:headEnd/>
            <a:tailEnd/>
          </a:ln>
        </p:spPr>
      </p:pic>
      <p:sp>
        <p:nvSpPr>
          <p:cNvPr id="6" name="Rectangle 5"/>
          <p:cNvSpPr/>
          <p:nvPr/>
        </p:nvSpPr>
        <p:spPr>
          <a:xfrm>
            <a:off x="3059832" y="1196752"/>
            <a:ext cx="5976664" cy="5262979"/>
          </a:xfrm>
          <a:prstGeom prst="rect">
            <a:avLst/>
          </a:prstGeom>
        </p:spPr>
        <p:txBody>
          <a:bodyPr wrap="square">
            <a:spAutoFit/>
          </a:bodyPr>
          <a:lstStyle/>
          <a:p>
            <a:r>
              <a:rPr lang="fr-FR" sz="2800" b="1" dirty="0" smtClean="0"/>
              <a:t>1 : Face aux écrans     </a:t>
            </a:r>
          </a:p>
          <a:p>
            <a:r>
              <a:rPr lang="fr-FR" sz="2800" b="1" dirty="0" smtClean="0"/>
              <a:t>2 : Combien de temps ?</a:t>
            </a:r>
            <a:br>
              <a:rPr lang="fr-FR" sz="2800" b="1" dirty="0" smtClean="0"/>
            </a:br>
            <a:r>
              <a:rPr lang="fr-FR" sz="2800" b="1" dirty="0" smtClean="0"/>
              <a:t>3 : La construction du cerveau</a:t>
            </a:r>
            <a:br>
              <a:rPr lang="fr-FR" sz="2800" b="1" dirty="0" smtClean="0"/>
            </a:br>
            <a:r>
              <a:rPr lang="fr-FR" sz="2800" b="1" dirty="0" smtClean="0"/>
              <a:t>4 : Le langage développe la pensée</a:t>
            </a:r>
            <a:br>
              <a:rPr lang="fr-FR" sz="2800" b="1" dirty="0" smtClean="0"/>
            </a:br>
            <a:r>
              <a:rPr lang="fr-FR" sz="2800" b="1" dirty="0" smtClean="0"/>
              <a:t>5 : Jamais présent !</a:t>
            </a:r>
          </a:p>
          <a:p>
            <a:r>
              <a:rPr lang="fr-FR" sz="2800" b="1" dirty="0" smtClean="0"/>
              <a:t>6 : Chute des résultats scolaires</a:t>
            </a:r>
            <a:br>
              <a:rPr lang="fr-FR" sz="2800" b="1" dirty="0" smtClean="0"/>
            </a:br>
            <a:r>
              <a:rPr lang="fr-FR" sz="2800" b="1" dirty="0" smtClean="0"/>
              <a:t>7 : Mal-être et addictions </a:t>
            </a:r>
          </a:p>
          <a:p>
            <a:r>
              <a:rPr lang="fr-FR" sz="2800" b="1" dirty="0" smtClean="0"/>
              <a:t>8 : Sous influence</a:t>
            </a:r>
            <a:br>
              <a:rPr lang="fr-FR" sz="2800" b="1" dirty="0" smtClean="0"/>
            </a:br>
            <a:r>
              <a:rPr lang="fr-FR" sz="2800" b="1" dirty="0" smtClean="0"/>
              <a:t>9 : Impacts sur la santé</a:t>
            </a:r>
            <a:br>
              <a:rPr lang="fr-FR" sz="2800" b="1" dirty="0" smtClean="0"/>
            </a:br>
            <a:r>
              <a:rPr lang="fr-FR" sz="2800" b="1" dirty="0" smtClean="0"/>
              <a:t>10 : Cinq règles essentielles </a:t>
            </a:r>
          </a:p>
          <a:p>
            <a:r>
              <a:rPr lang="fr-FR" sz="2800" b="1" dirty="0" smtClean="0"/>
              <a:t>11 : Du temps rendu à la vie</a:t>
            </a:r>
            <a:endParaRPr lang="fr-FR" sz="2800" dirty="0"/>
          </a:p>
        </p:txBody>
      </p:sp>
    </p:spTree>
  </p:cSld>
  <p:clrMapOvr>
    <a:masterClrMapping/>
  </p:clrMapOvr>
  <p:transition spd="slow">
    <p:check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sldNum" sz="quarter" idx="12"/>
          </p:nvPr>
        </p:nvSpPr>
        <p:spPr/>
        <p:txBody>
          <a:bodyPr/>
          <a:lstStyle/>
          <a:p>
            <a:pPr>
              <a:tabLst>
                <a:tab pos="723900" algn="l"/>
              </a:tabLst>
              <a:defRPr/>
            </a:pPr>
            <a:fld id="{53A5059A-67D1-4AF5-B82F-99F60B5A11C8}" type="slidenum">
              <a:rPr lang="fr-FR" altLang="fr-FR"/>
              <a:pPr>
                <a:tabLst>
                  <a:tab pos="723900" algn="l"/>
                </a:tabLst>
                <a:defRPr/>
              </a:pPr>
              <a:t>15</a:t>
            </a:fld>
            <a:endParaRPr lang="fr-FR" altLang="fr-FR"/>
          </a:p>
        </p:txBody>
      </p:sp>
      <p:sp>
        <p:nvSpPr>
          <p:cNvPr id="31747" name="Text Box 1"/>
          <p:cNvSpPr txBox="1">
            <a:spLocks noChangeArrowheads="1"/>
          </p:cNvSpPr>
          <p:nvPr/>
        </p:nvSpPr>
        <p:spPr bwMode="auto">
          <a:xfrm>
            <a:off x="304800" y="0"/>
            <a:ext cx="8685213" cy="1484313"/>
          </a:xfrm>
          <a:prstGeom prst="rect">
            <a:avLst/>
          </a:prstGeom>
          <a:noFill/>
          <a:ln w="9525">
            <a:noFill/>
            <a:round/>
            <a:headEnd/>
            <a:tailEnd/>
          </a:ln>
        </p:spPr>
        <p:txBody>
          <a:bodyPr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3600" b="1">
              <a:solidFill>
                <a:srgbClr val="3333CC"/>
              </a:solidFill>
              <a:latin typeface="Franklin Gothic Medium" pitchFamily="34" charset="0"/>
            </a:endParaRPr>
          </a:p>
        </p:txBody>
      </p:sp>
      <p:sp>
        <p:nvSpPr>
          <p:cNvPr id="2" name="Text Box 2"/>
          <p:cNvSpPr txBox="1">
            <a:spLocks noChangeArrowheads="1"/>
          </p:cNvSpPr>
          <p:nvPr/>
        </p:nvSpPr>
        <p:spPr bwMode="auto">
          <a:xfrm>
            <a:off x="-6920" y="1412776"/>
            <a:ext cx="10225088" cy="5127724"/>
          </a:xfrm>
          <a:prstGeom prst="rect">
            <a:avLst/>
          </a:prstGeom>
          <a:noFill/>
          <a:ln w="9525" cap="flat">
            <a:noFill/>
            <a:round/>
            <a:headEnd/>
            <a:tailEnd/>
          </a:ln>
          <a:effectLst/>
        </p:spPr>
        <p:txBody>
          <a:bodyPr lIns="90000" tIns="46800" rIns="90000" bIns="46800"/>
          <a:lstStyle/>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3600" b="1" dirty="0">
                <a:solidFill>
                  <a:srgbClr val="000000"/>
                </a:solidFill>
                <a:latin typeface="Comic Sans MS" pitchFamily="64" charset="0"/>
                <a:ea typeface="Microsoft YaHei" pitchFamily="32" charset="-122"/>
              </a:rPr>
              <a:t>  En Partenariat avec le Pôle territorial </a:t>
            </a: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3600" b="1" dirty="0" smtClean="0">
                <a:solidFill>
                  <a:srgbClr val="000000"/>
                </a:solidFill>
                <a:latin typeface="Comic Sans MS" pitchFamily="64" charset="0"/>
                <a:ea typeface="Microsoft YaHei" pitchFamily="32" charset="-122"/>
              </a:rPr>
              <a:t>            de </a:t>
            </a:r>
            <a:r>
              <a:rPr lang="fr-FR" sz="3600" b="1" dirty="0" err="1" smtClean="0">
                <a:solidFill>
                  <a:srgbClr val="000000"/>
                </a:solidFill>
                <a:latin typeface="Comic Sans MS" pitchFamily="64" charset="0"/>
                <a:ea typeface="Microsoft YaHei" pitchFamily="32" charset="-122"/>
              </a:rPr>
              <a:t>Rilly</a:t>
            </a:r>
            <a:r>
              <a:rPr lang="fr-FR" sz="3600" b="1" dirty="0" smtClean="0">
                <a:solidFill>
                  <a:srgbClr val="000000"/>
                </a:solidFill>
                <a:latin typeface="Comic Sans MS" pitchFamily="64" charset="0"/>
                <a:ea typeface="Microsoft YaHei" pitchFamily="32" charset="-122"/>
              </a:rPr>
              <a:t> la Montagne</a:t>
            </a: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3600" b="1" dirty="0" smtClean="0">
                <a:solidFill>
                  <a:srgbClr val="000000"/>
                </a:solidFill>
                <a:latin typeface="Comic Sans MS" pitchFamily="64" charset="0"/>
                <a:ea typeface="Microsoft YaHei" pitchFamily="32" charset="-122"/>
              </a:rPr>
              <a:t>   et avec le soutien financier de la </a:t>
            </a: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3600" b="1" dirty="0" smtClean="0">
                <a:solidFill>
                  <a:srgbClr val="000000"/>
                </a:solidFill>
                <a:latin typeface="Comic Sans MS" pitchFamily="64" charset="0"/>
                <a:ea typeface="Microsoft YaHei" pitchFamily="32" charset="-122"/>
              </a:rPr>
              <a:t>  Communauté Urbaine du Grand Reims</a:t>
            </a: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200" b="1" dirty="0" smtClean="0">
              <a:solidFill>
                <a:srgbClr val="000000"/>
              </a:solidFill>
              <a:latin typeface="Comic Sans MS" pitchFamily="64" charset="0"/>
              <a:ea typeface="Microsoft YaHei" pitchFamily="32" charset="-122"/>
            </a:endParaRPr>
          </a:p>
          <a:p>
            <a:pPr marL="342900" indent="-341313" algn="ctr">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000" b="1" dirty="0" smtClean="0">
                <a:solidFill>
                  <a:schemeClr val="accent1">
                    <a:lumMod val="75000"/>
                  </a:schemeClr>
                </a:solidFill>
                <a:latin typeface="Comic Sans MS" pitchFamily="64" charset="0"/>
                <a:ea typeface="Microsoft YaHei" pitchFamily="32" charset="-122"/>
              </a:rPr>
              <a:t>Le carnaval des animaux</a:t>
            </a:r>
          </a:p>
          <a:p>
            <a:pPr marL="342900" indent="-341313" algn="ctr">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000" b="1" dirty="0" smtClean="0">
                <a:solidFill>
                  <a:schemeClr val="accent1">
                    <a:lumMod val="75000"/>
                  </a:schemeClr>
                </a:solidFill>
                <a:latin typeface="Comic Sans MS" pitchFamily="64" charset="0"/>
                <a:ea typeface="Microsoft YaHei" pitchFamily="32" charset="-122"/>
              </a:rPr>
              <a:t> fantastiques </a:t>
            </a: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000" b="1" dirty="0" smtClean="0">
                <a:solidFill>
                  <a:schemeClr val="accent1">
                    <a:lumMod val="75000"/>
                  </a:schemeClr>
                </a:solidFill>
                <a:latin typeface="Comic Sans MS" pitchFamily="64" charset="0"/>
                <a:ea typeface="Microsoft YaHei" pitchFamily="32" charset="-122"/>
              </a:rPr>
              <a:t>                </a:t>
            </a:r>
            <a:r>
              <a:rPr lang="fr-FR" sz="3600" b="1" dirty="0" smtClean="0">
                <a:solidFill>
                  <a:srgbClr val="000000"/>
                </a:solidFill>
                <a:latin typeface="Comic Sans MS" pitchFamily="64" charset="0"/>
                <a:ea typeface="Microsoft YaHei" pitchFamily="32" charset="-122"/>
              </a:rPr>
              <a:t>Tous cycles</a:t>
            </a:r>
          </a:p>
          <a:p>
            <a:pPr marL="342900" indent="-341313" algn="ctr">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3600" b="1" dirty="0" smtClean="0">
                <a:solidFill>
                  <a:srgbClr val="000000"/>
                </a:solidFill>
                <a:latin typeface="Comic Sans MS" pitchFamily="64" charset="0"/>
                <a:ea typeface="Microsoft YaHei" pitchFamily="32" charset="-122"/>
              </a:rPr>
              <a:t>35 ans </a:t>
            </a:r>
            <a:r>
              <a:rPr lang="fr-FR" sz="3600" b="1" dirty="0" err="1" smtClean="0">
                <a:solidFill>
                  <a:srgbClr val="000000"/>
                </a:solidFill>
                <a:latin typeface="Comic Sans MS" pitchFamily="64" charset="0"/>
                <a:ea typeface="Microsoft YaHei" pitchFamily="32" charset="-122"/>
              </a:rPr>
              <a:t>Montval</a:t>
            </a:r>
            <a:endParaRPr lang="fr-FR" sz="3600" b="1" dirty="0" smtClean="0">
              <a:solidFill>
                <a:srgbClr val="000000"/>
              </a:solidFill>
              <a:latin typeface="Comic Sans MS" pitchFamily="64" charset="0"/>
              <a:ea typeface="Microsoft YaHei" pitchFamily="32" charset="-122"/>
            </a:endParaRPr>
          </a:p>
          <a:p>
            <a:pPr marL="342900" indent="-341313" algn="ctr">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400" b="1" dirty="0" smtClean="0">
              <a:solidFill>
                <a:srgbClr val="000000"/>
              </a:solidFill>
              <a:latin typeface="Comic Sans MS" pitchFamily="64" charset="0"/>
              <a:ea typeface="Microsoft YaHei" pitchFamily="32" charset="-122"/>
            </a:endParaRP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3600" b="1" dirty="0" smtClean="0">
                <a:solidFill>
                  <a:srgbClr val="000000"/>
                </a:solidFill>
                <a:latin typeface="Comic Sans MS" pitchFamily="64" charset="0"/>
                <a:ea typeface="Microsoft YaHei" pitchFamily="32" charset="-122"/>
              </a:rPr>
              <a:t>             </a:t>
            </a:r>
            <a:endParaRPr lang="fr-FR" sz="3600" dirty="0">
              <a:solidFill>
                <a:srgbClr val="4E3B30"/>
              </a:solidFill>
              <a:latin typeface="Comic Sans MS" pitchFamily="64" charset="0"/>
              <a:ea typeface="Microsoft YaHei" pitchFamily="32" charset="-122"/>
            </a:endParaRP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3600" dirty="0">
              <a:solidFill>
                <a:srgbClr val="4E3B30"/>
              </a:solidFill>
              <a:latin typeface="Comic Sans MS" pitchFamily="64" charset="0"/>
              <a:ea typeface="Microsoft YaHei" pitchFamily="32" charset="-122"/>
            </a:endParaRP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3600" dirty="0">
              <a:solidFill>
                <a:srgbClr val="4E3B30"/>
              </a:solidFill>
              <a:latin typeface="Comic Sans MS" pitchFamily="64" charset="0"/>
              <a:ea typeface="Microsoft YaHei" pitchFamily="32" charset="-122"/>
            </a:endParaRP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3600" dirty="0">
              <a:solidFill>
                <a:srgbClr val="4E3B30"/>
              </a:solidFill>
              <a:latin typeface="Comic Sans MS" pitchFamily="64" charset="0"/>
              <a:ea typeface="Microsoft YaHei" pitchFamily="32" charset="-122"/>
            </a:endParaRP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000" dirty="0">
              <a:solidFill>
                <a:srgbClr val="4E3B30"/>
              </a:solidFill>
              <a:latin typeface="Comic Sans MS" pitchFamily="64" charset="0"/>
              <a:ea typeface="Microsoft YaHei" pitchFamily="32" charset="-122"/>
            </a:endParaRP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800" b="1" dirty="0">
              <a:solidFill>
                <a:srgbClr val="4E3B30"/>
              </a:solidFill>
              <a:latin typeface="Comic Sans MS" pitchFamily="64" charset="0"/>
              <a:ea typeface="Microsoft YaHei" pitchFamily="32" charset="-122"/>
            </a:endParaRP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800" b="1" dirty="0">
              <a:solidFill>
                <a:srgbClr val="4E3B30"/>
              </a:solidFill>
              <a:latin typeface="Comic Sans MS" pitchFamily="64" charset="0"/>
              <a:ea typeface="Microsoft YaHei" pitchFamily="32" charset="-122"/>
            </a:endParaRPr>
          </a:p>
        </p:txBody>
      </p:sp>
      <p:sp>
        <p:nvSpPr>
          <p:cNvPr id="31749" name="Rectangle 3"/>
          <p:cNvSpPr>
            <a:spLocks noChangeArrowheads="1"/>
          </p:cNvSpPr>
          <p:nvPr/>
        </p:nvSpPr>
        <p:spPr bwMode="auto">
          <a:xfrm>
            <a:off x="0" y="3861048"/>
            <a:ext cx="9144000" cy="1754188"/>
          </a:xfrm>
          <a:prstGeom prst="rect">
            <a:avLst/>
          </a:prstGeom>
          <a:noFill/>
          <a:ln w="9525">
            <a:noFill/>
            <a:miter lim="800000"/>
            <a:headEnd/>
            <a:tailEnd/>
          </a:ln>
        </p:spPr>
        <p:txBody>
          <a:bodyPr>
            <a:spAutoFit/>
          </a:bodyPr>
          <a:lstStyle/>
          <a:p>
            <a:pPr>
              <a:buClr>
                <a:srgbClr val="000000"/>
              </a:buClr>
              <a:buSzPct val="100000"/>
              <a:buFont typeface="Times New Roman" pitchFamily="18" charset="0"/>
              <a:buNone/>
            </a:pPr>
            <a:endParaRPr lang="fr-FR" altLang="fr-FR" sz="3600" b="1">
              <a:solidFill>
                <a:srgbClr val="000000"/>
              </a:solidFill>
              <a:latin typeface="Comic Sans MS" pitchFamily="66" charset="0"/>
            </a:endParaRPr>
          </a:p>
          <a:p>
            <a:pPr>
              <a:buClr>
                <a:srgbClr val="000000"/>
              </a:buClr>
              <a:buSzPct val="100000"/>
              <a:buFont typeface="Times New Roman" pitchFamily="18" charset="0"/>
              <a:buNone/>
            </a:pPr>
            <a:endParaRPr lang="fr-FR" altLang="fr-FR" sz="3600" b="1">
              <a:solidFill>
                <a:srgbClr val="000000"/>
              </a:solidFill>
              <a:latin typeface="Comic Sans MS" pitchFamily="66" charset="0"/>
            </a:endParaRPr>
          </a:p>
          <a:p>
            <a:pPr>
              <a:buClr>
                <a:srgbClr val="000000"/>
              </a:buClr>
              <a:buSzPct val="100000"/>
              <a:buFont typeface="Times New Roman" pitchFamily="18" charset="0"/>
              <a:buNone/>
            </a:pPr>
            <a:endParaRPr lang="fr-FR" altLang="fr-FR" sz="3600"/>
          </a:p>
        </p:txBody>
      </p:sp>
      <p:sp>
        <p:nvSpPr>
          <p:cNvPr id="30726" name="Rectangle 5"/>
          <p:cNvSpPr>
            <a:spLocks noChangeArrowheads="1"/>
          </p:cNvSpPr>
          <p:nvPr/>
        </p:nvSpPr>
        <p:spPr bwMode="auto">
          <a:xfrm>
            <a:off x="0" y="0"/>
            <a:ext cx="8677275" cy="1192121"/>
          </a:xfrm>
          <a:prstGeom prst="rect">
            <a:avLst/>
          </a:prstGeom>
          <a:noFill/>
          <a:ln w="9525">
            <a:noFill/>
            <a:miter lim="800000"/>
            <a:headEnd/>
            <a:tailEnd/>
          </a:ln>
        </p:spPr>
        <p:txBody>
          <a:bodyPr>
            <a:spAutoFit/>
          </a:bodyPr>
          <a:lstStyle/>
          <a:p>
            <a:pPr marL="342900" indent="-341313" algn="ctr">
              <a:lnSpc>
                <a:spcPct val="90000"/>
              </a:lnSpc>
              <a:spcBef>
                <a:spcPts val="800"/>
              </a:spcBef>
              <a:buSzPct val="100000"/>
              <a:buFont typeface="Times New Roman" pitchFamily="18" charset="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70C0"/>
                </a:solidFill>
                <a:latin typeface="Comic Sans MS" pitchFamily="66" charset="0"/>
              </a:rPr>
              <a:t>Projet culturel </a:t>
            </a:r>
            <a:endParaRPr lang="fr-FR" altLang="fr-FR" sz="3600" b="1" dirty="0" smtClean="0">
              <a:solidFill>
                <a:srgbClr val="0070C0"/>
              </a:solidFill>
              <a:latin typeface="Comic Sans MS" pitchFamily="66" charset="0"/>
            </a:endParaRPr>
          </a:p>
          <a:p>
            <a:pPr marL="342900" indent="-341313" algn="ctr">
              <a:lnSpc>
                <a:spcPct val="90000"/>
              </a:lnSpc>
              <a:spcBef>
                <a:spcPts val="800"/>
              </a:spcBef>
              <a:buSzPct val="100000"/>
              <a:buFont typeface="Times New Roman" pitchFamily="18" charset="0"/>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smtClean="0">
                <a:solidFill>
                  <a:srgbClr val="0070C0"/>
                </a:solidFill>
                <a:latin typeface="Comic Sans MS" pitchFamily="66" charset="0"/>
              </a:rPr>
              <a:t>et </a:t>
            </a:r>
            <a:r>
              <a:rPr lang="fr-FR" altLang="fr-FR" sz="3600" b="1" dirty="0">
                <a:solidFill>
                  <a:srgbClr val="0070C0"/>
                </a:solidFill>
                <a:latin typeface="Comic Sans MS" pitchFamily="66" charset="0"/>
              </a:rPr>
              <a:t>artistique</a:t>
            </a:r>
          </a:p>
        </p:txBody>
      </p:sp>
      <p:pic>
        <p:nvPicPr>
          <p:cNvPr id="2050" name="Picture 2" descr="E:\AG Montval + prérentrée\Réunion de rentrée 2022\Animaux fantastiques-Willy\Marvellous Monsters from the Luttrell Psaltermages.jpeg"/>
          <p:cNvPicPr>
            <a:picLocks noChangeAspect="1" noChangeArrowheads="1"/>
          </p:cNvPicPr>
          <p:nvPr/>
        </p:nvPicPr>
        <p:blipFill>
          <a:blip r:embed="rId3" cstate="print"/>
          <a:srcRect/>
          <a:stretch>
            <a:fillRect/>
          </a:stretch>
        </p:blipFill>
        <p:spPr bwMode="auto">
          <a:xfrm>
            <a:off x="0" y="5010150"/>
            <a:ext cx="2466975" cy="1847850"/>
          </a:xfrm>
          <a:prstGeom prst="rect">
            <a:avLst/>
          </a:prstGeom>
          <a:noFill/>
        </p:spPr>
      </p:pic>
      <p:pic>
        <p:nvPicPr>
          <p:cNvPr id="2051" name="Picture 3"/>
          <p:cNvPicPr>
            <a:picLocks noChangeAspect="1" noChangeArrowheads="1"/>
          </p:cNvPicPr>
          <p:nvPr/>
        </p:nvPicPr>
        <p:blipFill>
          <a:blip r:embed="rId4" cstate="print"/>
          <a:srcRect/>
          <a:stretch>
            <a:fillRect/>
          </a:stretch>
        </p:blipFill>
        <p:spPr bwMode="auto">
          <a:xfrm>
            <a:off x="7380312" y="5268197"/>
            <a:ext cx="1763688" cy="1589803"/>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2124744" y="0"/>
            <a:ext cx="3888432" cy="1286174"/>
          </a:xfrm>
          <a:prstGeom prst="rect">
            <a:avLst/>
          </a:prstGeom>
          <a:noFill/>
          <a:ln w="9525">
            <a:noFill/>
            <a:miter lim="800000"/>
            <a:headEnd/>
            <a:tailEnd/>
          </a:ln>
        </p:spPr>
      </p:pic>
      <p:pic>
        <p:nvPicPr>
          <p:cNvPr id="10" name="Picture 6" descr="Afficher l'image d'origine"/>
          <p:cNvPicPr>
            <a:picLocks noChangeAspect="1" noChangeArrowheads="1"/>
          </p:cNvPicPr>
          <p:nvPr/>
        </p:nvPicPr>
        <p:blipFill>
          <a:blip r:embed="rId6" cstate="print"/>
          <a:srcRect/>
          <a:stretch>
            <a:fillRect/>
          </a:stretch>
        </p:blipFill>
        <p:spPr bwMode="auto">
          <a:xfrm>
            <a:off x="7363250" y="0"/>
            <a:ext cx="1780750" cy="1427465"/>
          </a:xfrm>
          <a:prstGeom prst="rect">
            <a:avLst/>
          </a:prstGeom>
          <a:noFill/>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strips(downLeft)">
                                      <p:cBhvr>
                                        <p:cTn id="7" dur="1000"/>
                                        <p:tgtEl>
                                          <p:spTgt spid="3072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heckerboard(across)">
                                      <p:cBhvr>
                                        <p:cTn id="12" dur="1000"/>
                                        <p:tgtEl>
                                          <p:spTgt spid="2">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checkerboard(across)">
                                      <p:cBhvr>
                                        <p:cTn id="15" dur="1000"/>
                                        <p:tgtEl>
                                          <p:spTgt spid="2">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checkerboard(across)">
                                      <p:cBhvr>
                                        <p:cTn id="18" dur="1000"/>
                                        <p:tgtEl>
                                          <p:spTgt spid="2">
                                            <p:txEl>
                                              <p:pRg st="2" end="2"/>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checkerboard(across)">
                                      <p:cBhvr>
                                        <p:cTn id="21" dur="1000"/>
                                        <p:tgtEl>
                                          <p:spTgt spid="2">
                                            <p:txEl>
                                              <p:pRg st="3" end="3"/>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checkerboard(across)">
                                      <p:cBhvr>
                                        <p:cTn id="24" dur="1000"/>
                                        <p:tgtEl>
                                          <p:spTgt spid="2">
                                            <p:txEl>
                                              <p:pRg st="5" end="5"/>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checkerboard(across)">
                                      <p:cBhvr>
                                        <p:cTn id="27" dur="1000"/>
                                        <p:tgtEl>
                                          <p:spTgt spid="2">
                                            <p:txEl>
                                              <p:pRg st="6" end="6"/>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checkerboard(across)">
                                      <p:cBhvr>
                                        <p:cTn id="30" dur="1000"/>
                                        <p:tgtEl>
                                          <p:spTgt spid="2">
                                            <p:txEl>
                                              <p:pRg st="7" end="7"/>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checkerboard(across)">
                                      <p:cBhvr>
                                        <p:cTn id="33" dur="1000"/>
                                        <p:tgtEl>
                                          <p:spTgt spid="2">
                                            <p:txEl>
                                              <p:pRg st="8" end="8"/>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2">
                                            <p:txEl>
                                              <p:pRg st="10" end="10"/>
                                            </p:txEl>
                                          </p:spTgt>
                                        </p:tgtEl>
                                        <p:attrNameLst>
                                          <p:attrName>style.visibility</p:attrName>
                                        </p:attrNameLst>
                                      </p:cBhvr>
                                      <p:to>
                                        <p:strVal val="visible"/>
                                      </p:to>
                                    </p:set>
                                    <p:animEffect transition="in" filter="checkerboard(across)">
                                      <p:cBhvr>
                                        <p:cTn id="36" dur="1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4A01DF3A-E19E-48D3-8896-7FB407BA7D94}" type="slidenum">
              <a:rPr lang="fr-FR" smtClean="0"/>
              <a:pPr>
                <a:defRPr/>
              </a:pPr>
              <a:t>16</a:t>
            </a:fld>
            <a:endParaRPr lang="fr-FR"/>
          </a:p>
        </p:txBody>
      </p:sp>
      <p:sp>
        <p:nvSpPr>
          <p:cNvPr id="3" name="Rectangle 2"/>
          <p:cNvSpPr/>
          <p:nvPr/>
        </p:nvSpPr>
        <p:spPr>
          <a:xfrm>
            <a:off x="0" y="0"/>
            <a:ext cx="9252520" cy="7671844"/>
          </a:xfrm>
          <a:prstGeom prst="rect">
            <a:avLst/>
          </a:prstGeom>
        </p:spPr>
        <p:txBody>
          <a:bodyPr wrap="square">
            <a:spAutoFit/>
          </a:bodyPr>
          <a:lstStyle/>
          <a:p>
            <a:pPr marL="1587">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solidFill>
                  <a:schemeClr val="accent1"/>
                </a:solidFill>
                <a:latin typeface="Comic Sans MS" pitchFamily="64" charset="0"/>
                <a:ea typeface="Microsoft YaHei" pitchFamily="32" charset="-122"/>
              </a:rPr>
              <a:t>1ère Partie       Cycle 3</a:t>
            </a:r>
          </a:p>
          <a:p>
            <a:pPr marL="1587">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200" b="1" dirty="0">
              <a:solidFill>
                <a:schemeClr val="accent1"/>
              </a:solidFill>
              <a:latin typeface="Comic Sans MS" pitchFamily="64" charset="0"/>
              <a:ea typeface="Microsoft YaHei" pitchFamily="32" charset="-122"/>
            </a:endParaRPr>
          </a:p>
          <a:p>
            <a:pPr marL="342900" indent="-341313">
              <a:lnSpc>
                <a:spcPct val="90000"/>
              </a:lnSpc>
              <a:spcBef>
                <a:spcPts val="800"/>
              </a:spcBef>
              <a:buSzPct val="100000"/>
              <a:buFont typeface="Wingdings" pitchFamily="2" charset="2"/>
              <a:buChar char="Ø"/>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000" b="1" dirty="0" smtClean="0">
                <a:latin typeface="Comic Sans MS" pitchFamily="64" charset="0"/>
                <a:ea typeface="Microsoft YaHei" pitchFamily="32" charset="-122"/>
              </a:rPr>
              <a:t>Interventions de </a:t>
            </a:r>
            <a:r>
              <a:rPr lang="fr-FR" sz="4000" b="1" dirty="0" err="1" smtClean="0">
                <a:latin typeface="Comic Sans MS" pitchFamily="64" charset="0"/>
                <a:ea typeface="Microsoft YaHei" pitchFamily="32" charset="-122"/>
              </a:rPr>
              <a:t>Wily</a:t>
            </a:r>
            <a:r>
              <a:rPr lang="fr-FR" sz="4000" b="1" dirty="0" smtClean="0">
                <a:latin typeface="Comic Sans MS" pitchFamily="64" charset="0"/>
                <a:ea typeface="Microsoft YaHei" pitchFamily="32" charset="-122"/>
              </a:rPr>
              <a:t> DUBOS dans les classes autour des animaux fantastiques </a:t>
            </a:r>
            <a:r>
              <a:rPr lang="fr-FR" sz="4000" b="1" dirty="0" smtClean="0">
                <a:latin typeface="Comic Sans MS" pitchFamily="66" charset="0"/>
              </a:rPr>
              <a:t> </a:t>
            </a: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200" b="1" dirty="0" smtClean="0">
              <a:latin typeface="Comic Sans MS" pitchFamily="66" charset="0"/>
            </a:endParaRPr>
          </a:p>
          <a:p>
            <a:pPr marL="342900" indent="-341313">
              <a:lnSpc>
                <a:spcPct val="90000"/>
              </a:lnSpc>
              <a:spcBef>
                <a:spcPts val="800"/>
              </a:spcBef>
              <a:buSzPct val="100000"/>
              <a:buFont typeface="Wingdings" pitchFamily="2" charset="2"/>
              <a:buChar char="Ø"/>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000" b="1" dirty="0" smtClean="0">
                <a:latin typeface="Comic Sans MS" pitchFamily="66" charset="0"/>
                <a:ea typeface="Microsoft YaHei" pitchFamily="32" charset="-122"/>
              </a:rPr>
              <a:t>Réalisation sur papier  d’animaux fantastiques et écriture d’une histoire</a:t>
            </a: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200" b="1" dirty="0" smtClean="0">
              <a:latin typeface="Comic Sans MS" pitchFamily="66" charset="0"/>
              <a:ea typeface="Microsoft YaHei" pitchFamily="32" charset="-122"/>
            </a:endParaRPr>
          </a:p>
          <a:p>
            <a:pPr marL="342900" indent="-341313">
              <a:lnSpc>
                <a:spcPct val="90000"/>
              </a:lnSpc>
              <a:spcBef>
                <a:spcPts val="800"/>
              </a:spcBef>
              <a:buSzPct val="100000"/>
              <a:buFont typeface="Wingdings" pitchFamily="2" charset="2"/>
              <a:buChar char="Ø"/>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000" b="1" dirty="0" smtClean="0">
                <a:latin typeface="Comic Sans MS" pitchFamily="66" charset="0"/>
                <a:ea typeface="Microsoft YaHei" pitchFamily="32" charset="-122"/>
              </a:rPr>
              <a:t>Création d’une planche de BD avec le coloriste Christian LEROLLE</a:t>
            </a:r>
          </a:p>
          <a:p>
            <a:pPr marL="342900" indent="-341313">
              <a:lnSpc>
                <a:spcPct val="90000"/>
              </a:lnSpc>
              <a:spcBef>
                <a:spcPts val="800"/>
              </a:spcBef>
              <a:buSzPct val="100000"/>
              <a:buFont typeface="Wingdings" pitchFamily="2" charset="2"/>
              <a:buChar char="Ø"/>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4400" b="1" dirty="0" smtClean="0">
              <a:latin typeface="Comic Sans MS" pitchFamily="66" charset="0"/>
              <a:ea typeface="Microsoft YaHei" pitchFamily="32" charset="-122"/>
            </a:endParaRPr>
          </a:p>
          <a:p>
            <a:pPr marL="342900" indent="-341313">
              <a:lnSpc>
                <a:spcPct val="90000"/>
              </a:lnSpc>
              <a:spcBef>
                <a:spcPts val="800"/>
              </a:spcBef>
              <a:buSzPct val="100000"/>
              <a:buFont typeface="Wingdings" pitchFamily="2" charset="2"/>
              <a:buChar char="Ø"/>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4400" b="1" dirty="0" smtClean="0">
              <a:latin typeface="Comic Sans MS" pitchFamily="66" charset="0"/>
              <a:ea typeface="Microsoft YaHei" pitchFamily="32" charset="-122"/>
            </a:endParaRPr>
          </a:p>
        </p:txBody>
      </p:sp>
      <p:pic>
        <p:nvPicPr>
          <p:cNvPr id="3074" name="Picture 2" descr="E:\AG Montval + prérentrée\Réunion de rentrée 2022\Animaux fantastiques-Willy\1048962124d8dfdcf35e0a5f7f5a61e5.jpg"/>
          <p:cNvPicPr>
            <a:picLocks noChangeAspect="1" noChangeArrowheads="1"/>
          </p:cNvPicPr>
          <p:nvPr/>
        </p:nvPicPr>
        <p:blipFill>
          <a:blip r:embed="rId2" cstate="print"/>
          <a:srcRect/>
          <a:stretch>
            <a:fillRect/>
          </a:stretch>
        </p:blipFill>
        <p:spPr bwMode="auto">
          <a:xfrm>
            <a:off x="7459755" y="1484784"/>
            <a:ext cx="1684245" cy="1625228"/>
          </a:xfrm>
          <a:prstGeom prst="rect">
            <a:avLst/>
          </a:prstGeom>
          <a:noFill/>
        </p:spPr>
      </p:pic>
    </p:spTree>
    <p:extLst>
      <p:ext uri="{BB962C8B-B14F-4D97-AF65-F5344CB8AC3E}">
        <p14:creationId xmlns="" xmlns:p14="http://schemas.microsoft.com/office/powerpoint/2010/main" val="158041094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75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down)">
                                      <p:cBhvr>
                                        <p:cTn id="12" dur="75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wipe(down)">
                                      <p:cBhvr>
                                        <p:cTn id="17" dur="7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4A01DF3A-E19E-48D3-8896-7FB407BA7D94}" type="slidenum">
              <a:rPr lang="fr-FR" smtClean="0"/>
              <a:pPr>
                <a:defRPr/>
              </a:pPr>
              <a:t>17</a:t>
            </a:fld>
            <a:endParaRPr lang="fr-FR"/>
          </a:p>
        </p:txBody>
      </p:sp>
      <p:sp>
        <p:nvSpPr>
          <p:cNvPr id="3" name="Rectangle 2"/>
          <p:cNvSpPr/>
          <p:nvPr/>
        </p:nvSpPr>
        <p:spPr>
          <a:xfrm>
            <a:off x="-108520" y="260648"/>
            <a:ext cx="9252520" cy="6120650"/>
          </a:xfrm>
          <a:prstGeom prst="rect">
            <a:avLst/>
          </a:prstGeom>
        </p:spPr>
        <p:txBody>
          <a:bodyPr wrap="square">
            <a:spAutoFit/>
          </a:bodyPr>
          <a:lstStyle/>
          <a:p>
            <a:pPr marL="1587">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solidFill>
                  <a:schemeClr val="accent1"/>
                </a:solidFill>
                <a:latin typeface="Comic Sans MS" pitchFamily="64" charset="0"/>
                <a:ea typeface="Microsoft YaHei" pitchFamily="32" charset="-122"/>
              </a:rPr>
              <a:t>2ème Partie       Cycle 2</a:t>
            </a:r>
          </a:p>
          <a:p>
            <a:pPr marL="1587">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200" b="1" dirty="0">
              <a:solidFill>
                <a:schemeClr val="accent1"/>
              </a:solidFill>
              <a:latin typeface="Comic Sans MS" pitchFamily="64" charset="0"/>
              <a:ea typeface="Microsoft YaHei" pitchFamily="32" charset="-122"/>
            </a:endParaRPr>
          </a:p>
          <a:p>
            <a:pPr marL="342900" indent="-341313">
              <a:lnSpc>
                <a:spcPct val="90000"/>
              </a:lnSpc>
              <a:spcBef>
                <a:spcPts val="800"/>
              </a:spcBef>
              <a:buSzPct val="100000"/>
              <a:buFont typeface="Wingdings" pitchFamily="2" charset="2"/>
              <a:buChar char="Ø"/>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latin typeface="Comic Sans MS" pitchFamily="64" charset="0"/>
                <a:ea typeface="Microsoft YaHei" pitchFamily="32" charset="-122"/>
              </a:rPr>
              <a:t>Choix d’un animal produit au cycle 3</a:t>
            </a:r>
            <a:endParaRPr lang="fr-FR" sz="4400" b="1" dirty="0" smtClean="0">
              <a:latin typeface="Comic Sans MS" pitchFamily="66" charset="0"/>
            </a:endParaRP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200" b="1" dirty="0" smtClean="0">
              <a:latin typeface="Comic Sans MS" pitchFamily="66" charset="0"/>
            </a:endParaRPr>
          </a:p>
          <a:p>
            <a:pPr marL="342900" indent="-341313">
              <a:lnSpc>
                <a:spcPct val="90000"/>
              </a:lnSpc>
              <a:spcBef>
                <a:spcPts val="800"/>
              </a:spcBef>
              <a:buSzPct val="100000"/>
              <a:buFont typeface="Wingdings" pitchFamily="2" charset="2"/>
              <a:buChar char="Ø"/>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latin typeface="Comic Sans MS" pitchFamily="66" charset="0"/>
                <a:ea typeface="Microsoft YaHei" pitchFamily="32" charset="-122"/>
              </a:rPr>
              <a:t>Réalisation de cet animal </a:t>
            </a: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latin typeface="Comic Sans MS" pitchFamily="66" charset="0"/>
                <a:ea typeface="Microsoft YaHei" pitchFamily="32" charset="-122"/>
              </a:rPr>
              <a:t>  en </a:t>
            </a:r>
            <a:r>
              <a:rPr lang="fr-FR" sz="4400" b="1" dirty="0" err="1" smtClean="0">
                <a:latin typeface="Comic Sans MS" pitchFamily="66" charset="0"/>
                <a:ea typeface="Microsoft YaHei" pitchFamily="32" charset="-122"/>
              </a:rPr>
              <a:t>3D,style</a:t>
            </a:r>
            <a:r>
              <a:rPr lang="fr-FR" sz="4400" b="1" dirty="0" smtClean="0">
                <a:latin typeface="Comic Sans MS" pitchFamily="66" charset="0"/>
                <a:ea typeface="Microsoft YaHei" pitchFamily="32" charset="-122"/>
              </a:rPr>
              <a:t> dragon chinois,</a:t>
            </a: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latin typeface="Comic Sans MS" pitchFamily="66" charset="0"/>
                <a:ea typeface="Microsoft YaHei" pitchFamily="32" charset="-122"/>
              </a:rPr>
              <a:t> avec l’intervention de </a:t>
            </a: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latin typeface="Comic Sans MS" pitchFamily="66" charset="0"/>
                <a:ea typeface="Microsoft YaHei" pitchFamily="32" charset="-122"/>
              </a:rPr>
              <a:t> l’artiste plasticienne</a:t>
            </a: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latin typeface="Comic Sans MS" pitchFamily="66" charset="0"/>
                <a:ea typeface="Microsoft YaHei" pitchFamily="32" charset="-122"/>
              </a:rPr>
              <a:t> Julie MARTIN</a:t>
            </a:r>
            <a:endParaRPr lang="fr-FR" sz="4400" b="1" dirty="0">
              <a:latin typeface="Comic Sans MS" pitchFamily="66" charset="0"/>
              <a:ea typeface="Microsoft YaHei" pitchFamily="32" charset="-122"/>
            </a:endParaRPr>
          </a:p>
        </p:txBody>
      </p:sp>
      <p:pic>
        <p:nvPicPr>
          <p:cNvPr id="4098" name="Picture 2"/>
          <p:cNvPicPr>
            <a:picLocks noChangeAspect="1" noChangeArrowheads="1"/>
          </p:cNvPicPr>
          <p:nvPr/>
        </p:nvPicPr>
        <p:blipFill>
          <a:blip r:embed="rId2" cstate="print"/>
          <a:srcRect/>
          <a:stretch>
            <a:fillRect/>
          </a:stretch>
        </p:blipFill>
        <p:spPr bwMode="auto">
          <a:xfrm>
            <a:off x="6588224" y="4782897"/>
            <a:ext cx="2555776" cy="2075103"/>
          </a:xfrm>
          <a:prstGeom prst="rect">
            <a:avLst/>
          </a:prstGeom>
          <a:noFill/>
          <a:ln w="9525">
            <a:noFill/>
            <a:miter lim="800000"/>
            <a:headEnd/>
            <a:tailEnd/>
          </a:ln>
        </p:spPr>
      </p:pic>
    </p:spTree>
    <p:extLst>
      <p:ext uri="{BB962C8B-B14F-4D97-AF65-F5344CB8AC3E}">
        <p14:creationId xmlns="" xmlns:p14="http://schemas.microsoft.com/office/powerpoint/2010/main" val="158041094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75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to="" calcmode="lin" valueType="num">
                                      <p:cBhvr>
                                        <p:cTn id="12" dur="1" fill="hold"/>
                                        <p:tgtEl>
                                          <p:spTgt spid="3">
                                            <p:txEl>
                                              <p:pRg st="4" end="4"/>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to="" calcmode="lin" valueType="num">
                                      <p:cBhvr>
                                        <p:cTn id="15" dur="1" fill="hold"/>
                                        <p:tgtEl>
                                          <p:spTgt spid="3">
                                            <p:txEl>
                                              <p:pRg st="5" end="5"/>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 to="" calcmode="lin" valueType="num">
                                      <p:cBhvr>
                                        <p:cTn id="18" dur="1" fill="hold"/>
                                        <p:tgtEl>
                                          <p:spTgt spid="3">
                                            <p:txEl>
                                              <p:pRg st="6" end="6"/>
                                            </p:txEl>
                                          </p:spTgt>
                                        </p:tgtEl>
                                        <p:attrNameLst>
                                          <p:attrName/>
                                        </p:attrNameLst>
                                      </p:cBhvr>
                                    </p:anim>
                                  </p:childTnLst>
                                </p:cTn>
                              </p:par>
                              <p:par>
                                <p:cTn id="19" presetID="24"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to="" calcmode="lin" valueType="num">
                                      <p:cBhvr>
                                        <p:cTn id="21" dur="1" fill="hold"/>
                                        <p:tgtEl>
                                          <p:spTgt spid="3">
                                            <p:txEl>
                                              <p:pRg st="7" end="7"/>
                                            </p:txEl>
                                          </p:spTgt>
                                        </p:tgtEl>
                                        <p:attrNameLst>
                                          <p:attrName/>
                                        </p:attrNameLst>
                                      </p:cBhvr>
                                    </p:anim>
                                  </p:childTnLst>
                                </p:cTn>
                              </p:par>
                              <p:par>
                                <p:cTn id="22" presetID="24"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 to="" calcmode="lin" valueType="num">
                                      <p:cBhvr>
                                        <p:cTn id="24" dur="1" fill="hold"/>
                                        <p:tgtEl>
                                          <p:spTgt spid="3">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4A01DF3A-E19E-48D3-8896-7FB407BA7D94}" type="slidenum">
              <a:rPr lang="fr-FR" smtClean="0"/>
              <a:pPr>
                <a:defRPr/>
              </a:pPr>
              <a:t>18</a:t>
            </a:fld>
            <a:endParaRPr lang="fr-FR"/>
          </a:p>
        </p:txBody>
      </p:sp>
      <p:sp>
        <p:nvSpPr>
          <p:cNvPr id="3" name="Rectangle 2"/>
          <p:cNvSpPr/>
          <p:nvPr/>
        </p:nvSpPr>
        <p:spPr>
          <a:xfrm>
            <a:off x="0" y="260648"/>
            <a:ext cx="9144000" cy="5242461"/>
          </a:xfrm>
          <a:prstGeom prst="rect">
            <a:avLst/>
          </a:prstGeom>
        </p:spPr>
        <p:txBody>
          <a:bodyPr wrap="square">
            <a:spAutoFit/>
          </a:bodyPr>
          <a:lstStyle/>
          <a:p>
            <a:pPr marL="1587">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solidFill>
                  <a:schemeClr val="accent1"/>
                </a:solidFill>
                <a:latin typeface="Comic Sans MS" pitchFamily="64" charset="0"/>
                <a:ea typeface="Microsoft YaHei" pitchFamily="32" charset="-122"/>
              </a:rPr>
              <a:t>Parallèlement       Cycle 1</a:t>
            </a:r>
          </a:p>
          <a:p>
            <a:pPr marL="1587">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4400" b="1" dirty="0" smtClean="0">
              <a:solidFill>
                <a:schemeClr val="accent1"/>
              </a:solidFill>
              <a:latin typeface="Comic Sans MS" pitchFamily="64" charset="0"/>
              <a:ea typeface="Microsoft YaHei" pitchFamily="32" charset="-122"/>
            </a:endParaRPr>
          </a:p>
          <a:p>
            <a:pPr marL="1587">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4400" b="1" dirty="0" smtClean="0">
              <a:solidFill>
                <a:schemeClr val="accent1"/>
              </a:solidFill>
              <a:latin typeface="Comic Sans MS" pitchFamily="64" charset="0"/>
              <a:ea typeface="Microsoft YaHei" pitchFamily="32" charset="-122"/>
            </a:endParaRPr>
          </a:p>
          <a:p>
            <a:pPr marL="1587">
              <a:lnSpc>
                <a:spcPct val="90000"/>
              </a:lnSpc>
              <a:spcBef>
                <a:spcPts val="800"/>
              </a:spcBef>
              <a:buSzPct val="100000"/>
              <a:buFont typeface="Wingdings" pitchFamily="2" charset="2"/>
              <a:buChar char="Ø"/>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latin typeface="Comic Sans MS" pitchFamily="64" charset="0"/>
                <a:ea typeface="Microsoft YaHei" pitchFamily="32" charset="-122"/>
              </a:rPr>
              <a:t> Création d’accessoires </a:t>
            </a:r>
          </a:p>
          <a:p>
            <a:pPr marL="1587">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latin typeface="Comic Sans MS" pitchFamily="64" charset="0"/>
                <a:ea typeface="Microsoft YaHei" pitchFamily="32" charset="-122"/>
              </a:rPr>
              <a:t>   de costumes de carnaval</a:t>
            </a:r>
          </a:p>
          <a:p>
            <a:pPr marL="1587">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latin typeface="Comic Sans MS" pitchFamily="64" charset="0"/>
                <a:ea typeface="Microsoft YaHei" pitchFamily="32" charset="-122"/>
              </a:rPr>
              <a:t>   avec l’artiste plasticienne </a:t>
            </a:r>
          </a:p>
          <a:p>
            <a:pPr marL="1587">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latin typeface="Comic Sans MS" pitchFamily="64" charset="0"/>
                <a:ea typeface="Microsoft YaHei" pitchFamily="32" charset="-122"/>
              </a:rPr>
              <a:t>            Julie MARTIN</a:t>
            </a:r>
          </a:p>
          <a:p>
            <a:pPr marL="1587">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200" b="1" dirty="0">
              <a:solidFill>
                <a:schemeClr val="accent1"/>
              </a:solidFill>
              <a:latin typeface="Comic Sans MS" pitchFamily="64" charset="0"/>
              <a:ea typeface="Microsoft YaHei" pitchFamily="32" charset="-122"/>
            </a:endParaRPr>
          </a:p>
        </p:txBody>
      </p:sp>
      <p:sp>
        <p:nvSpPr>
          <p:cNvPr id="5122" name="AutoShape 2" descr="Accessoires de carnaval photo stock. Image du ballon, coloré - 3769848"/>
          <p:cNvSpPr>
            <a:spLocks noChangeAspect="1" noChangeArrowheads="1"/>
          </p:cNvSpPr>
          <p:nvPr/>
        </p:nvSpPr>
        <p:spPr bwMode="auto">
          <a:xfrm>
            <a:off x="155575" y="-830263"/>
            <a:ext cx="2114550" cy="173355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123" name="Picture 3"/>
          <p:cNvPicPr>
            <a:picLocks noChangeAspect="1" noChangeArrowheads="1"/>
          </p:cNvPicPr>
          <p:nvPr/>
        </p:nvPicPr>
        <p:blipFill>
          <a:blip r:embed="rId2" cstate="print"/>
          <a:srcRect/>
          <a:stretch>
            <a:fillRect/>
          </a:stretch>
        </p:blipFill>
        <p:spPr bwMode="auto">
          <a:xfrm>
            <a:off x="7010400" y="1052736"/>
            <a:ext cx="2133600" cy="1409700"/>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a:stretch>
            <a:fillRect/>
          </a:stretch>
        </p:blipFill>
        <p:spPr bwMode="auto">
          <a:xfrm>
            <a:off x="0" y="4725144"/>
            <a:ext cx="2727258" cy="2132856"/>
          </a:xfrm>
          <a:prstGeom prst="rect">
            <a:avLst/>
          </a:prstGeom>
          <a:noFill/>
          <a:ln w="9525">
            <a:noFill/>
            <a:miter lim="800000"/>
            <a:headEnd/>
            <a:tailEnd/>
          </a:ln>
        </p:spPr>
      </p:pic>
    </p:spTree>
    <p:extLst>
      <p:ext uri="{BB962C8B-B14F-4D97-AF65-F5344CB8AC3E}">
        <p14:creationId xmlns="" xmlns:p14="http://schemas.microsoft.com/office/powerpoint/2010/main" val="1580410940"/>
      </p:ext>
    </p:extLst>
  </p:cSld>
  <p:clrMapOvr>
    <a:masterClrMapping/>
  </p:clrMapOvr>
  <p:transition spd="slow">
    <p:cover dir="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4A01DF3A-E19E-48D3-8896-7FB407BA7D94}" type="slidenum">
              <a:rPr lang="fr-FR" smtClean="0"/>
              <a:pPr>
                <a:defRPr/>
              </a:pPr>
              <a:t>19</a:t>
            </a:fld>
            <a:endParaRPr lang="fr-FR"/>
          </a:p>
        </p:txBody>
      </p:sp>
      <p:sp>
        <p:nvSpPr>
          <p:cNvPr id="3" name="Rectangle 2"/>
          <p:cNvSpPr/>
          <p:nvPr/>
        </p:nvSpPr>
        <p:spPr>
          <a:xfrm>
            <a:off x="-108520" y="260648"/>
            <a:ext cx="9252520" cy="5333768"/>
          </a:xfrm>
          <a:prstGeom prst="rect">
            <a:avLst/>
          </a:prstGeom>
        </p:spPr>
        <p:txBody>
          <a:bodyPr wrap="square">
            <a:spAutoFit/>
          </a:bodyPr>
          <a:lstStyle/>
          <a:p>
            <a:pPr marL="1587">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solidFill>
                  <a:schemeClr val="accent1"/>
                </a:solidFill>
                <a:latin typeface="Comic Sans MS" pitchFamily="64" charset="0"/>
                <a:ea typeface="Microsoft YaHei" pitchFamily="32" charset="-122"/>
              </a:rPr>
              <a:t>3ème Partie     Cycles 2 et 3</a:t>
            </a:r>
          </a:p>
          <a:p>
            <a:pPr marL="1587">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400" b="1" dirty="0" smtClean="0">
                <a:solidFill>
                  <a:schemeClr val="accent1"/>
                </a:solidFill>
                <a:latin typeface="Comic Sans MS" pitchFamily="64" charset="0"/>
                <a:ea typeface="Microsoft YaHei" pitchFamily="32" charset="-122"/>
              </a:rPr>
              <a:t>             </a:t>
            </a:r>
          </a:p>
          <a:p>
            <a:pPr marL="1587">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solidFill>
                  <a:schemeClr val="accent1"/>
                </a:solidFill>
                <a:latin typeface="Comic Sans MS" pitchFamily="64" charset="0"/>
                <a:ea typeface="Microsoft YaHei" pitchFamily="32" charset="-122"/>
              </a:rPr>
              <a:t>     </a:t>
            </a:r>
            <a:r>
              <a:rPr lang="fr-FR" sz="4400" b="1" dirty="0" smtClean="0">
                <a:latin typeface="Comic Sans MS" pitchFamily="64" charset="0"/>
                <a:ea typeface="Microsoft YaHei" pitchFamily="32" charset="-122"/>
              </a:rPr>
              <a:t>La musique de Carnaval:</a:t>
            </a:r>
          </a:p>
          <a:p>
            <a:pPr marL="2628900" lvl="5"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latin typeface="Comic Sans MS" pitchFamily="64" charset="0"/>
                <a:ea typeface="Microsoft YaHei" pitchFamily="32" charset="-122"/>
              </a:rPr>
              <a:t>Les percussions</a:t>
            </a:r>
            <a:endParaRPr lang="fr-FR" sz="4400" b="1" dirty="0" smtClean="0">
              <a:latin typeface="Comic Sans MS" pitchFamily="66" charset="0"/>
            </a:endParaRP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200" b="1" dirty="0" smtClean="0">
              <a:latin typeface="Comic Sans MS" pitchFamily="66" charset="0"/>
            </a:endParaRPr>
          </a:p>
          <a:p>
            <a:pPr marL="342900" indent="-341313">
              <a:lnSpc>
                <a:spcPct val="90000"/>
              </a:lnSpc>
              <a:spcBef>
                <a:spcPts val="800"/>
              </a:spcBef>
              <a:buSzPct val="100000"/>
              <a:buFont typeface="Wingdings" pitchFamily="2" charset="2"/>
              <a:buChar char="Ø"/>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latin typeface="Comic Sans MS" pitchFamily="66" charset="0"/>
                <a:ea typeface="Microsoft YaHei" pitchFamily="32" charset="-122"/>
              </a:rPr>
              <a:t>Interventions en classe de percussionnistes, les </a:t>
            </a:r>
            <a:r>
              <a:rPr lang="fr-FR" sz="4400" b="1" dirty="0" err="1" smtClean="0">
                <a:latin typeface="Comic Sans MS" pitchFamily="66" charset="0"/>
                <a:ea typeface="Microsoft YaHei" pitchFamily="32" charset="-122"/>
              </a:rPr>
              <a:t>Ritmistas</a:t>
            </a:r>
            <a:r>
              <a:rPr lang="fr-FR" sz="4400" b="1" dirty="0" smtClean="0">
                <a:latin typeface="Comic Sans MS" pitchFamily="66" charset="0"/>
                <a:ea typeface="Microsoft YaHei" pitchFamily="32" charset="-122"/>
              </a:rPr>
              <a:t> dos </a:t>
            </a:r>
            <a:r>
              <a:rPr lang="fr-FR" sz="4400" b="1" dirty="0" err="1" smtClean="0">
                <a:latin typeface="Comic Sans MS" pitchFamily="66" charset="0"/>
                <a:ea typeface="Microsoft YaHei" pitchFamily="32" charset="-122"/>
              </a:rPr>
              <a:t>Pily</a:t>
            </a:r>
            <a:r>
              <a:rPr lang="fr-FR" sz="4400" b="1" dirty="0" smtClean="0">
                <a:latin typeface="Comic Sans MS" pitchFamily="66" charset="0"/>
                <a:ea typeface="Microsoft YaHei" pitchFamily="32" charset="-122"/>
              </a:rPr>
              <a:t>, travail sur la musique    </a:t>
            </a:r>
          </a:p>
          <a:p>
            <a:pPr marL="342900" indent="-341313">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latin typeface="Comic Sans MS" pitchFamily="66" charset="0"/>
                <a:ea typeface="Microsoft YaHei" pitchFamily="32" charset="-122"/>
              </a:rPr>
              <a:t>        de </a:t>
            </a:r>
            <a:r>
              <a:rPr lang="fr-FR" sz="4400" b="1" dirty="0" err="1" smtClean="0">
                <a:latin typeface="Comic Sans MS" pitchFamily="66" charset="0"/>
                <a:ea typeface="Microsoft YaHei" pitchFamily="32" charset="-122"/>
              </a:rPr>
              <a:t>Batukada</a:t>
            </a:r>
            <a:endParaRPr lang="fr-FR" sz="4400" b="1" dirty="0">
              <a:latin typeface="Comic Sans MS" pitchFamily="66" charset="0"/>
              <a:ea typeface="Microsoft YaHei" pitchFamily="32" charset="-122"/>
            </a:endParaRPr>
          </a:p>
        </p:txBody>
      </p:sp>
      <p:pic>
        <p:nvPicPr>
          <p:cNvPr id="70658" name="Picture 2"/>
          <p:cNvPicPr>
            <a:picLocks noChangeAspect="1" noChangeArrowheads="1"/>
          </p:cNvPicPr>
          <p:nvPr/>
        </p:nvPicPr>
        <p:blipFill>
          <a:blip r:embed="rId2" cstate="print"/>
          <a:srcRect/>
          <a:stretch>
            <a:fillRect/>
          </a:stretch>
        </p:blipFill>
        <p:spPr bwMode="auto">
          <a:xfrm>
            <a:off x="5796136" y="4957860"/>
            <a:ext cx="3347864" cy="1900139"/>
          </a:xfrm>
          <a:prstGeom prst="rect">
            <a:avLst/>
          </a:prstGeom>
          <a:noFill/>
          <a:ln w="9525">
            <a:noFill/>
            <a:miter lim="800000"/>
            <a:headEnd/>
            <a:tailEnd/>
          </a:ln>
        </p:spPr>
      </p:pic>
      <p:pic>
        <p:nvPicPr>
          <p:cNvPr id="70659" name="Picture 3"/>
          <p:cNvPicPr>
            <a:picLocks noChangeAspect="1" noChangeArrowheads="1"/>
          </p:cNvPicPr>
          <p:nvPr/>
        </p:nvPicPr>
        <p:blipFill>
          <a:blip r:embed="rId3" cstate="print"/>
          <a:srcRect/>
          <a:stretch>
            <a:fillRect/>
          </a:stretch>
        </p:blipFill>
        <p:spPr bwMode="auto">
          <a:xfrm>
            <a:off x="0" y="5381625"/>
            <a:ext cx="3076575" cy="1476375"/>
          </a:xfrm>
          <a:prstGeom prst="rect">
            <a:avLst/>
          </a:prstGeom>
          <a:noFill/>
          <a:ln w="9525">
            <a:noFill/>
            <a:miter lim="800000"/>
            <a:headEnd/>
            <a:tailEnd/>
          </a:ln>
        </p:spPr>
      </p:pic>
    </p:spTree>
    <p:extLst>
      <p:ext uri="{BB962C8B-B14F-4D97-AF65-F5344CB8AC3E}">
        <p14:creationId xmlns="" xmlns:p14="http://schemas.microsoft.com/office/powerpoint/2010/main" val="158041094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75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wipe(down)">
                                      <p:cBhvr>
                                        <p:cTn id="12" dur="75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wipe(down)">
                                      <p:cBhvr>
                                        <p:cTn id="17" dur="7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re 1"/>
          <p:cNvSpPr>
            <a:spLocks noGrp="1"/>
          </p:cNvSpPr>
          <p:nvPr>
            <p:ph type="title"/>
          </p:nvPr>
        </p:nvSpPr>
        <p:spPr>
          <a:xfrm>
            <a:off x="457200" y="1"/>
            <a:ext cx="8229600" cy="1124744"/>
          </a:xfrm>
        </p:spPr>
        <p:txBody>
          <a:bodyPr/>
          <a:lstStyle/>
          <a:p>
            <a:r>
              <a:rPr lang="fr-FR" b="1" dirty="0" smtClean="0"/>
              <a:t>L’ordre du jour:</a:t>
            </a:r>
          </a:p>
        </p:txBody>
      </p:sp>
      <p:sp>
        <p:nvSpPr>
          <p:cNvPr id="3" name="Espace réservé du contenu 2"/>
          <p:cNvSpPr>
            <a:spLocks noGrp="1"/>
          </p:cNvSpPr>
          <p:nvPr>
            <p:ph idx="1"/>
          </p:nvPr>
        </p:nvSpPr>
        <p:spPr>
          <a:xfrm>
            <a:off x="0" y="1268760"/>
            <a:ext cx="9468544" cy="5400601"/>
          </a:xfrm>
        </p:spPr>
        <p:txBody>
          <a:bodyPr/>
          <a:lstStyle/>
          <a:p>
            <a:pPr>
              <a:buFont typeface="Wingdings" pitchFamily="2" charset="2"/>
              <a:buChar char="Ø"/>
            </a:pPr>
            <a:r>
              <a:rPr lang="fr-FR" sz="3700" dirty="0" smtClean="0"/>
              <a:t>Ecoles et effectifs </a:t>
            </a:r>
            <a:r>
              <a:rPr lang="fr-FR" sz="3700" dirty="0" err="1" smtClean="0"/>
              <a:t>Montval</a:t>
            </a:r>
            <a:endParaRPr lang="fr-FR" sz="3700" dirty="0" smtClean="0"/>
          </a:p>
          <a:p>
            <a:pPr>
              <a:buFont typeface="Wingdings" pitchFamily="2" charset="2"/>
              <a:buChar char="Ø"/>
            </a:pPr>
            <a:r>
              <a:rPr lang="fr-FR" sz="3700" dirty="0" smtClean="0"/>
              <a:t>Programmation culturelle </a:t>
            </a:r>
          </a:p>
          <a:p>
            <a:pPr>
              <a:buFont typeface="Wingdings" pitchFamily="2" charset="2"/>
              <a:buChar char="Ø"/>
            </a:pPr>
            <a:r>
              <a:rPr lang="fr-FR" sz="3700" dirty="0" smtClean="0"/>
              <a:t> Le 13 Mai 2023: </a:t>
            </a:r>
            <a:r>
              <a:rPr lang="fr-FR" sz="3700" dirty="0" err="1" smtClean="0"/>
              <a:t>Montval</a:t>
            </a:r>
            <a:r>
              <a:rPr lang="fr-FR" sz="3700" dirty="0" smtClean="0"/>
              <a:t> a 35 ans  </a:t>
            </a:r>
          </a:p>
          <a:p>
            <a:pPr>
              <a:buFont typeface="Wingdings" pitchFamily="2" charset="2"/>
              <a:buChar char="Ø"/>
            </a:pPr>
            <a:r>
              <a:rPr lang="fr-FR" sz="3700" dirty="0" err="1" smtClean="0"/>
              <a:t>Montval</a:t>
            </a:r>
            <a:r>
              <a:rPr lang="fr-FR" sz="3700" dirty="0" smtClean="0"/>
              <a:t> et l’USEP</a:t>
            </a:r>
          </a:p>
          <a:p>
            <a:pPr>
              <a:buFont typeface="Wingdings" pitchFamily="2" charset="2"/>
              <a:buChar char="Ø"/>
            </a:pPr>
            <a:r>
              <a:rPr lang="fr-FR" sz="3700" dirty="0" smtClean="0"/>
              <a:t>Bilan sportif 2021-2022: travail par cycles</a:t>
            </a:r>
          </a:p>
          <a:p>
            <a:pPr>
              <a:buFont typeface="Wingdings" pitchFamily="2" charset="2"/>
              <a:buChar char="Ø"/>
            </a:pPr>
            <a:r>
              <a:rPr lang="fr-FR" sz="3700" dirty="0" smtClean="0"/>
              <a:t>Programmation 2022-2023: </a:t>
            </a:r>
            <a:r>
              <a:rPr lang="fr-FR" sz="3600" dirty="0" smtClean="0"/>
              <a:t>travail par cycles</a:t>
            </a:r>
          </a:p>
          <a:p>
            <a:pPr>
              <a:buFont typeface="Wingdings" pitchFamily="2" charset="2"/>
              <a:buChar char="Ø"/>
            </a:pPr>
            <a:r>
              <a:rPr lang="fr-FR" sz="3700" dirty="0" smtClean="0"/>
              <a:t>Mise en commun</a:t>
            </a:r>
          </a:p>
          <a:p>
            <a:pPr>
              <a:buFont typeface="Wingdings" pitchFamily="2" charset="2"/>
              <a:buChar char="Ø"/>
            </a:pPr>
            <a:r>
              <a:rPr lang="fr-FR" sz="3700" dirty="0" smtClean="0"/>
              <a:t>Questions diverses</a:t>
            </a:r>
          </a:p>
        </p:txBody>
      </p:sp>
      <p:sp>
        <p:nvSpPr>
          <p:cNvPr id="4" name="Espace réservé du numéro de diapositive 3"/>
          <p:cNvSpPr>
            <a:spLocks noGrp="1"/>
          </p:cNvSpPr>
          <p:nvPr>
            <p:ph type="sldNum" sz="quarter" idx="12"/>
          </p:nvPr>
        </p:nvSpPr>
        <p:spPr/>
        <p:txBody>
          <a:bodyPr/>
          <a:lstStyle/>
          <a:p>
            <a:pPr>
              <a:defRPr/>
            </a:pPr>
            <a:fld id="{F5E7B04A-A8E5-4C11-9332-292AB5372C12}" type="slidenum">
              <a:rPr lang="fr-FR" smtClean="0"/>
              <a:pPr>
                <a:defRPr/>
              </a:pPr>
              <a:t>2</a:t>
            </a:fld>
            <a:endParaRPr lang="fr-FR"/>
          </a:p>
        </p:txBody>
      </p:sp>
      <p:pic>
        <p:nvPicPr>
          <p:cNvPr id="1026" name="Picture 2"/>
          <p:cNvPicPr>
            <a:picLocks noChangeAspect="1" noChangeArrowheads="1"/>
          </p:cNvPicPr>
          <p:nvPr/>
        </p:nvPicPr>
        <p:blipFill>
          <a:blip r:embed="rId3" cstate="print"/>
          <a:srcRect/>
          <a:stretch>
            <a:fillRect/>
          </a:stretch>
        </p:blipFill>
        <p:spPr bwMode="auto">
          <a:xfrm>
            <a:off x="7020272" y="2492896"/>
            <a:ext cx="1530393" cy="1037853"/>
          </a:xfrm>
          <a:prstGeom prst="rect">
            <a:avLst/>
          </a:prstGeom>
          <a:noFill/>
          <a:ln w="9525">
            <a:noFill/>
            <a:miter lim="800000"/>
            <a:headEnd/>
            <a:tailEnd/>
          </a:ln>
        </p:spPr>
      </p:pic>
    </p:spTree>
  </p:cSld>
  <p:clrMapOvr>
    <a:masterClrMapping/>
  </p:clrMapOvr>
  <p:transition spd="med">
    <p:comb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4A01DF3A-E19E-48D3-8896-7FB407BA7D94}" type="slidenum">
              <a:rPr lang="fr-FR" smtClean="0"/>
              <a:pPr>
                <a:defRPr/>
              </a:pPr>
              <a:t>20</a:t>
            </a:fld>
            <a:endParaRPr lang="fr-FR"/>
          </a:p>
        </p:txBody>
      </p:sp>
      <p:sp>
        <p:nvSpPr>
          <p:cNvPr id="3" name="Rectangle 2"/>
          <p:cNvSpPr/>
          <p:nvPr/>
        </p:nvSpPr>
        <p:spPr>
          <a:xfrm>
            <a:off x="0" y="0"/>
            <a:ext cx="9252520" cy="5206554"/>
          </a:xfrm>
          <a:prstGeom prst="rect">
            <a:avLst/>
          </a:prstGeom>
        </p:spPr>
        <p:txBody>
          <a:bodyPr wrap="square">
            <a:spAutoFit/>
          </a:bodyPr>
          <a:lstStyle/>
          <a:p>
            <a:pPr marL="1587" algn="ctr">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solidFill>
                  <a:schemeClr val="accent1"/>
                </a:solidFill>
                <a:latin typeface="Comic Sans MS" pitchFamily="64" charset="0"/>
                <a:ea typeface="Microsoft YaHei" pitchFamily="32" charset="-122"/>
              </a:rPr>
              <a:t>FINAL</a:t>
            </a:r>
          </a:p>
          <a:p>
            <a:pPr marL="1587">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400" b="1" dirty="0" smtClean="0">
                <a:solidFill>
                  <a:schemeClr val="accent1"/>
                </a:solidFill>
                <a:latin typeface="Comic Sans MS" pitchFamily="64" charset="0"/>
                <a:ea typeface="Microsoft YaHei" pitchFamily="32" charset="-122"/>
              </a:rPr>
              <a:t>             </a:t>
            </a:r>
          </a:p>
          <a:p>
            <a:pPr marL="1587">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solidFill>
                  <a:schemeClr val="accent1"/>
                </a:solidFill>
                <a:latin typeface="Comic Sans MS" pitchFamily="64" charset="0"/>
                <a:ea typeface="Microsoft YaHei" pitchFamily="32" charset="-122"/>
              </a:rPr>
              <a:t>       </a:t>
            </a:r>
            <a:r>
              <a:rPr lang="fr-FR" sz="4400" b="1" dirty="0" smtClean="0">
                <a:latin typeface="Comic Sans MS" pitchFamily="64" charset="0"/>
                <a:ea typeface="Microsoft YaHei" pitchFamily="32" charset="-122"/>
              </a:rPr>
              <a:t>Les 35 ans </a:t>
            </a:r>
            <a:r>
              <a:rPr lang="fr-FR" sz="4400" b="1" dirty="0" err="1" smtClean="0">
                <a:latin typeface="Comic Sans MS" pitchFamily="64" charset="0"/>
                <a:ea typeface="Microsoft YaHei" pitchFamily="32" charset="-122"/>
              </a:rPr>
              <a:t>Montval</a:t>
            </a:r>
            <a:endParaRPr lang="fr-FR" sz="4400" b="1" dirty="0" smtClean="0">
              <a:latin typeface="Comic Sans MS" pitchFamily="64" charset="0"/>
              <a:ea typeface="Microsoft YaHei" pitchFamily="32" charset="-122"/>
            </a:endParaRPr>
          </a:p>
          <a:p>
            <a:pPr marL="1587">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latin typeface="Comic Sans MS" pitchFamily="64" charset="0"/>
                <a:ea typeface="Microsoft YaHei" pitchFamily="32" charset="-122"/>
              </a:rPr>
              <a:t>           Grand Carnaval </a:t>
            </a:r>
          </a:p>
          <a:p>
            <a:pPr marL="1587">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400" b="1" dirty="0" smtClean="0">
              <a:latin typeface="Comic Sans MS" pitchFamily="64" charset="0"/>
              <a:ea typeface="Microsoft YaHei" pitchFamily="32" charset="-122"/>
            </a:endParaRPr>
          </a:p>
          <a:p>
            <a:pPr marL="1587" algn="ctr">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latin typeface="Comic Sans MS" pitchFamily="64" charset="0"/>
                <a:ea typeface="Microsoft YaHei" pitchFamily="32" charset="-122"/>
              </a:rPr>
              <a:t>Parc des grands bois</a:t>
            </a:r>
          </a:p>
          <a:p>
            <a:pPr marL="1587" algn="ctr">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latin typeface="Comic Sans MS" pitchFamily="64" charset="0"/>
                <a:ea typeface="Microsoft YaHei" pitchFamily="32" charset="-122"/>
              </a:rPr>
              <a:t>Val de Vesle</a:t>
            </a:r>
          </a:p>
          <a:p>
            <a:pPr marL="1587" algn="ctr">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b="1" dirty="0" smtClean="0">
              <a:latin typeface="Comic Sans MS" pitchFamily="64" charset="0"/>
              <a:ea typeface="Microsoft YaHei" pitchFamily="32" charset="-122"/>
            </a:endParaRPr>
          </a:p>
          <a:p>
            <a:pPr marL="1587" algn="ctr">
              <a:lnSpc>
                <a:spcPct val="90000"/>
              </a:lnSpc>
              <a:spcBef>
                <a:spcPts val="800"/>
              </a:spcBef>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b="1" dirty="0" smtClean="0">
                <a:latin typeface="Comic Sans MS" pitchFamily="64" charset="0"/>
                <a:ea typeface="Microsoft YaHei" pitchFamily="32" charset="-122"/>
              </a:rPr>
              <a:t>Samedi 13 mai 2023</a:t>
            </a:r>
          </a:p>
        </p:txBody>
      </p:sp>
      <p:pic>
        <p:nvPicPr>
          <p:cNvPr id="71682" name="Picture 2"/>
          <p:cNvPicPr>
            <a:picLocks noChangeAspect="1" noChangeArrowheads="1"/>
          </p:cNvPicPr>
          <p:nvPr/>
        </p:nvPicPr>
        <p:blipFill>
          <a:blip r:embed="rId2" cstate="print"/>
          <a:srcRect/>
          <a:stretch>
            <a:fillRect/>
          </a:stretch>
        </p:blipFill>
        <p:spPr bwMode="auto">
          <a:xfrm>
            <a:off x="-468560" y="5578056"/>
            <a:ext cx="2771800" cy="1279944"/>
          </a:xfrm>
          <a:prstGeom prst="rect">
            <a:avLst/>
          </a:prstGeom>
          <a:noFill/>
          <a:ln w="9525">
            <a:noFill/>
            <a:miter lim="800000"/>
            <a:headEnd/>
            <a:tailEnd/>
          </a:ln>
        </p:spPr>
      </p:pic>
      <p:pic>
        <p:nvPicPr>
          <p:cNvPr id="71684" name="Picture 4" descr="Masque De Carnaval Avec Des Plumes. Accessoires De Costumes Pour Les Fêtes.  Mardi Gras, Concept De Festival De Venise | Vecteur Premium"/>
          <p:cNvPicPr>
            <a:picLocks noChangeAspect="1" noChangeArrowheads="1"/>
          </p:cNvPicPr>
          <p:nvPr/>
        </p:nvPicPr>
        <p:blipFill>
          <a:blip r:embed="rId3" cstate="print"/>
          <a:srcRect/>
          <a:stretch>
            <a:fillRect/>
          </a:stretch>
        </p:blipFill>
        <p:spPr bwMode="auto">
          <a:xfrm>
            <a:off x="7371185" y="0"/>
            <a:ext cx="1772815" cy="1772816"/>
          </a:xfrm>
          <a:prstGeom prst="rect">
            <a:avLst/>
          </a:prstGeom>
          <a:noFill/>
        </p:spPr>
      </p:pic>
      <p:pic>
        <p:nvPicPr>
          <p:cNvPr id="8" name="Picture 2"/>
          <p:cNvPicPr>
            <a:picLocks noChangeAspect="1" noChangeArrowheads="1"/>
          </p:cNvPicPr>
          <p:nvPr/>
        </p:nvPicPr>
        <p:blipFill>
          <a:blip r:embed="rId2" cstate="print"/>
          <a:srcRect/>
          <a:stretch>
            <a:fillRect/>
          </a:stretch>
        </p:blipFill>
        <p:spPr bwMode="auto">
          <a:xfrm>
            <a:off x="2195736" y="5578056"/>
            <a:ext cx="2771800" cy="1279944"/>
          </a:xfrm>
          <a:prstGeom prst="rect">
            <a:avLst/>
          </a:prstGeom>
          <a:noFill/>
          <a:ln w="9525">
            <a:noFill/>
            <a:miter lim="800000"/>
            <a:headEnd/>
            <a:tailEnd/>
          </a:ln>
        </p:spPr>
      </p:pic>
      <p:pic>
        <p:nvPicPr>
          <p:cNvPr id="9" name="Picture 2"/>
          <p:cNvPicPr>
            <a:picLocks noChangeAspect="1" noChangeArrowheads="1"/>
          </p:cNvPicPr>
          <p:nvPr/>
        </p:nvPicPr>
        <p:blipFill>
          <a:blip r:embed="rId2" cstate="print"/>
          <a:srcRect/>
          <a:stretch>
            <a:fillRect/>
          </a:stretch>
        </p:blipFill>
        <p:spPr bwMode="auto">
          <a:xfrm>
            <a:off x="5004048" y="5578056"/>
            <a:ext cx="2771800" cy="1279944"/>
          </a:xfrm>
          <a:prstGeom prst="rect">
            <a:avLst/>
          </a:prstGeom>
          <a:noFill/>
          <a:ln w="9525">
            <a:noFill/>
            <a:miter lim="800000"/>
            <a:headEnd/>
            <a:tailEnd/>
          </a:ln>
        </p:spPr>
      </p:pic>
      <p:pic>
        <p:nvPicPr>
          <p:cNvPr id="10" name="Picture 2"/>
          <p:cNvPicPr>
            <a:picLocks noChangeAspect="1" noChangeArrowheads="1"/>
          </p:cNvPicPr>
          <p:nvPr/>
        </p:nvPicPr>
        <p:blipFill>
          <a:blip r:embed="rId2" cstate="print"/>
          <a:srcRect/>
          <a:stretch>
            <a:fillRect/>
          </a:stretch>
        </p:blipFill>
        <p:spPr bwMode="auto">
          <a:xfrm>
            <a:off x="7758100" y="5578056"/>
            <a:ext cx="2771800" cy="1279944"/>
          </a:xfrm>
          <a:prstGeom prst="rect">
            <a:avLst/>
          </a:prstGeom>
          <a:noFill/>
          <a:ln w="9525">
            <a:noFill/>
            <a:miter lim="800000"/>
            <a:headEnd/>
            <a:tailEnd/>
          </a:ln>
        </p:spPr>
      </p:pic>
      <p:pic>
        <p:nvPicPr>
          <p:cNvPr id="11" name="Picture 4" descr="Masque De Carnaval Avec Des Plumes. Accessoires De Costumes Pour Les Fêtes.  Mardi Gras, Concept De Festival De Venise | Vecteur Premium"/>
          <p:cNvPicPr>
            <a:picLocks noChangeAspect="1" noChangeArrowheads="1"/>
          </p:cNvPicPr>
          <p:nvPr/>
        </p:nvPicPr>
        <p:blipFill>
          <a:blip r:embed="rId3" cstate="print"/>
          <a:srcRect/>
          <a:stretch>
            <a:fillRect/>
          </a:stretch>
        </p:blipFill>
        <p:spPr bwMode="auto">
          <a:xfrm>
            <a:off x="0" y="2204864"/>
            <a:ext cx="1772815" cy="1772816"/>
          </a:xfrm>
          <a:prstGeom prst="rect">
            <a:avLst/>
          </a:prstGeom>
          <a:noFill/>
        </p:spPr>
      </p:pic>
    </p:spTree>
    <p:extLst>
      <p:ext uri="{BB962C8B-B14F-4D97-AF65-F5344CB8AC3E}">
        <p14:creationId xmlns="" xmlns:p14="http://schemas.microsoft.com/office/powerpoint/2010/main" val="1580410940"/>
      </p:ext>
    </p:extLst>
  </p:cSld>
  <p:clrMapOvr>
    <a:masterClrMapping/>
  </p:clrMapOvr>
  <p:transition spd="slow">
    <p:checke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4A01DF3A-E19E-48D3-8896-7FB407BA7D94}" type="slidenum">
              <a:rPr lang="fr-FR" smtClean="0"/>
              <a:pPr>
                <a:defRPr/>
              </a:pPr>
              <a:t>21</a:t>
            </a:fld>
            <a:endParaRPr lang="fr-FR"/>
          </a:p>
        </p:txBody>
      </p:sp>
      <p:sp>
        <p:nvSpPr>
          <p:cNvPr id="4" name="ZoneTexte 3"/>
          <p:cNvSpPr txBox="1"/>
          <p:nvPr/>
        </p:nvSpPr>
        <p:spPr>
          <a:xfrm>
            <a:off x="0" y="404664"/>
            <a:ext cx="9144000" cy="6124754"/>
          </a:xfrm>
          <a:prstGeom prst="rect">
            <a:avLst/>
          </a:prstGeom>
          <a:noFill/>
        </p:spPr>
        <p:txBody>
          <a:bodyPr wrap="square" rtlCol="0">
            <a:spAutoFit/>
          </a:bodyPr>
          <a:lstStyle/>
          <a:p>
            <a:pPr>
              <a:buFont typeface="Wingdings" pitchFamily="2" charset="2"/>
              <a:buChar char="Ø"/>
            </a:pPr>
            <a:r>
              <a:rPr lang="fr-FR" sz="4400" b="1" dirty="0" smtClean="0">
                <a:latin typeface="Comic Sans MS" pitchFamily="64" charset="0"/>
                <a:ea typeface="Microsoft YaHei" pitchFamily="32" charset="-122"/>
              </a:rPr>
              <a:t>Défilé des enfants avec costumes, musique et animaux fantastiques</a:t>
            </a:r>
          </a:p>
          <a:p>
            <a:pPr>
              <a:buFont typeface="Wingdings" pitchFamily="2" charset="2"/>
              <a:buChar char="Ø"/>
            </a:pPr>
            <a:endParaRPr lang="fr-FR" sz="1200" b="1" dirty="0" smtClean="0">
              <a:latin typeface="Comic Sans MS" pitchFamily="64" charset="0"/>
              <a:ea typeface="Microsoft YaHei" pitchFamily="32" charset="-122"/>
            </a:endParaRPr>
          </a:p>
          <a:p>
            <a:pPr>
              <a:buFont typeface="Wingdings" pitchFamily="2" charset="2"/>
              <a:buChar char="Ø"/>
            </a:pPr>
            <a:r>
              <a:rPr lang="fr-FR" sz="4400" b="1" dirty="0" smtClean="0">
                <a:latin typeface="Comic Sans MS" pitchFamily="64" charset="0"/>
                <a:ea typeface="Microsoft YaHei" pitchFamily="32" charset="-122"/>
              </a:rPr>
              <a:t>Ateliers de musique, danse brésilienne, contes, et </a:t>
            </a:r>
          </a:p>
          <a:p>
            <a:r>
              <a:rPr lang="fr-FR" sz="4400" b="1" dirty="0" smtClean="0">
                <a:latin typeface="Comic Sans MS" pitchFamily="64" charset="0"/>
                <a:ea typeface="Microsoft YaHei" pitchFamily="32" charset="-122"/>
              </a:rPr>
              <a:t>animations sportives</a:t>
            </a:r>
            <a:endParaRPr lang="fr-FR" sz="4400" b="1" dirty="0" smtClean="0">
              <a:latin typeface="Comic Sans MS" pitchFamily="66" charset="0"/>
              <a:ea typeface="Microsoft YaHei" pitchFamily="32" charset="-122"/>
            </a:endParaRPr>
          </a:p>
          <a:p>
            <a:endParaRPr lang="fr-FR" sz="1400" b="1" dirty="0" smtClean="0">
              <a:latin typeface="Comic Sans MS" pitchFamily="66" charset="0"/>
              <a:ea typeface="Microsoft YaHei" pitchFamily="32" charset="-122"/>
            </a:endParaRPr>
          </a:p>
          <a:p>
            <a:pPr>
              <a:buFont typeface="Wingdings" pitchFamily="2" charset="2"/>
              <a:buChar char="Ø"/>
            </a:pPr>
            <a:r>
              <a:rPr lang="fr-FR" sz="4400" b="1" dirty="0" smtClean="0">
                <a:latin typeface="Comic Sans MS" pitchFamily="66" charset="0"/>
                <a:ea typeface="Microsoft YaHei" pitchFamily="32" charset="-122"/>
              </a:rPr>
              <a:t>  Pique-nique </a:t>
            </a:r>
          </a:p>
          <a:p>
            <a:pPr>
              <a:buFont typeface="Wingdings" pitchFamily="2" charset="2"/>
              <a:buChar char="Ø"/>
            </a:pPr>
            <a:endParaRPr lang="fr-FR" sz="1400" b="1" dirty="0" smtClean="0">
              <a:latin typeface="Comic Sans MS" pitchFamily="66" charset="0"/>
              <a:ea typeface="Microsoft YaHei" pitchFamily="32" charset="-122"/>
            </a:endParaRPr>
          </a:p>
          <a:p>
            <a:pPr>
              <a:buFont typeface="Wingdings" pitchFamily="2" charset="2"/>
              <a:buChar char="Ø"/>
            </a:pPr>
            <a:r>
              <a:rPr lang="fr-FR" sz="4400" b="1" dirty="0" smtClean="0">
                <a:latin typeface="Comic Sans MS" pitchFamily="66" charset="0"/>
                <a:ea typeface="Microsoft YaHei" pitchFamily="32" charset="-122"/>
              </a:rPr>
              <a:t>  Concert de </a:t>
            </a:r>
            <a:r>
              <a:rPr lang="fr-FR" sz="4400" b="1" dirty="0" err="1" smtClean="0">
                <a:latin typeface="Comic Sans MS" pitchFamily="66" charset="0"/>
                <a:ea typeface="Microsoft YaHei" pitchFamily="32" charset="-122"/>
              </a:rPr>
              <a:t>clotûre</a:t>
            </a:r>
            <a:endParaRPr lang="fr-FR" dirty="0"/>
          </a:p>
        </p:txBody>
      </p:sp>
    </p:spTree>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5536" y="1772816"/>
            <a:ext cx="8424936" cy="4708981"/>
          </a:xfrm>
          <a:prstGeom prst="rect">
            <a:avLst/>
          </a:prstGeom>
          <a:noFill/>
        </p:spPr>
        <p:txBody>
          <a:bodyPr wrap="square" rtlCol="0">
            <a:spAutoFit/>
          </a:bodyPr>
          <a:lstStyle/>
          <a:p>
            <a:r>
              <a:rPr lang="fr-FR" sz="6000" b="1" smtClean="0"/>
              <a:t>      </a:t>
            </a:r>
            <a:r>
              <a:rPr lang="fr-FR" sz="6000" b="1" dirty="0" smtClean="0"/>
              <a:t>SPECTACLES</a:t>
            </a:r>
          </a:p>
          <a:p>
            <a:pPr algn="ctr"/>
            <a:endParaRPr lang="fr-FR" sz="6000" b="1" dirty="0" smtClean="0"/>
          </a:p>
          <a:p>
            <a:pPr algn="ctr"/>
            <a:r>
              <a:rPr lang="fr-FR" sz="6000" b="1" dirty="0" smtClean="0"/>
              <a:t>1er  trimestre</a:t>
            </a:r>
          </a:p>
          <a:p>
            <a:pPr algn="ctr"/>
            <a:endParaRPr lang="fr-FR" sz="6000" b="1" dirty="0" smtClean="0"/>
          </a:p>
          <a:p>
            <a:pPr algn="ctr"/>
            <a:endParaRPr lang="fr-FR" sz="6000" b="1" dirty="0" smtClean="0"/>
          </a:p>
        </p:txBody>
      </p:sp>
      <p:sp>
        <p:nvSpPr>
          <p:cNvPr id="3" name="Espace réservé du numéro de diapositive 2"/>
          <p:cNvSpPr>
            <a:spLocks noGrp="1"/>
          </p:cNvSpPr>
          <p:nvPr>
            <p:ph type="sldNum" sz="quarter" idx="12"/>
          </p:nvPr>
        </p:nvSpPr>
        <p:spPr/>
        <p:txBody>
          <a:bodyPr/>
          <a:lstStyle/>
          <a:p>
            <a:pPr>
              <a:defRPr/>
            </a:pPr>
            <a:fld id="{4A01DF3A-E19E-48D3-8896-7FB407BA7D94}" type="slidenum">
              <a:rPr lang="fr-FR" smtClean="0"/>
              <a:pPr>
                <a:defRPr/>
              </a:pPr>
              <a:t>22</a:t>
            </a:fld>
            <a:endParaRPr lang="fr-FR"/>
          </a:p>
        </p:txBody>
      </p:sp>
      <p:pic>
        <p:nvPicPr>
          <p:cNvPr id="43009" name="Picture 1"/>
          <p:cNvPicPr>
            <a:picLocks noChangeAspect="1" noChangeArrowheads="1"/>
          </p:cNvPicPr>
          <p:nvPr/>
        </p:nvPicPr>
        <p:blipFill>
          <a:blip r:embed="rId2" cstate="print"/>
          <a:srcRect/>
          <a:stretch>
            <a:fillRect/>
          </a:stretch>
        </p:blipFill>
        <p:spPr bwMode="auto">
          <a:xfrm>
            <a:off x="6817990" y="0"/>
            <a:ext cx="2326010" cy="2210534"/>
          </a:xfrm>
          <a:prstGeom prst="rect">
            <a:avLst/>
          </a:prstGeom>
          <a:noFill/>
          <a:ln w="9525">
            <a:noFill/>
            <a:miter lim="800000"/>
            <a:headEnd/>
            <a:tailEnd/>
          </a:ln>
        </p:spPr>
      </p:pic>
      <p:pic>
        <p:nvPicPr>
          <p:cNvPr id="43010" name="Picture 2"/>
          <p:cNvPicPr>
            <a:picLocks noChangeAspect="1" noChangeArrowheads="1"/>
          </p:cNvPicPr>
          <p:nvPr/>
        </p:nvPicPr>
        <p:blipFill>
          <a:blip r:embed="rId3" cstate="print"/>
          <a:srcRect/>
          <a:stretch>
            <a:fillRect/>
          </a:stretch>
        </p:blipFill>
        <p:spPr bwMode="auto">
          <a:xfrm>
            <a:off x="0" y="4581128"/>
            <a:ext cx="2263518" cy="2276872"/>
          </a:xfrm>
          <a:prstGeom prst="rect">
            <a:avLst/>
          </a:prstGeom>
          <a:noFill/>
          <a:ln w="9525">
            <a:noFill/>
            <a:miter lim="800000"/>
            <a:headEnd/>
            <a:tailEnd/>
          </a:ln>
        </p:spPr>
      </p:pic>
      <p:pic>
        <p:nvPicPr>
          <p:cNvPr id="43011" name="Picture 3"/>
          <p:cNvPicPr>
            <a:picLocks noChangeAspect="1" noChangeArrowheads="1"/>
          </p:cNvPicPr>
          <p:nvPr/>
        </p:nvPicPr>
        <p:blipFill>
          <a:blip r:embed="rId4" cstate="print"/>
          <a:srcRect/>
          <a:stretch>
            <a:fillRect/>
          </a:stretch>
        </p:blipFill>
        <p:spPr bwMode="auto">
          <a:xfrm>
            <a:off x="0" y="0"/>
            <a:ext cx="2228850" cy="1724025"/>
          </a:xfrm>
          <a:prstGeom prst="rect">
            <a:avLst/>
          </a:prstGeom>
          <a:noFill/>
          <a:ln w="9525">
            <a:noFill/>
            <a:miter lim="800000"/>
            <a:headEnd/>
            <a:tailEnd/>
          </a:ln>
        </p:spPr>
      </p:pic>
      <p:pic>
        <p:nvPicPr>
          <p:cNvPr id="39937" name="Picture 1"/>
          <p:cNvPicPr>
            <a:picLocks noChangeAspect="1" noChangeArrowheads="1"/>
          </p:cNvPicPr>
          <p:nvPr/>
        </p:nvPicPr>
        <p:blipFill>
          <a:blip r:embed="rId5" cstate="print"/>
          <a:srcRect/>
          <a:stretch>
            <a:fillRect/>
          </a:stretch>
        </p:blipFill>
        <p:spPr bwMode="auto">
          <a:xfrm>
            <a:off x="5288453" y="4725144"/>
            <a:ext cx="3855547" cy="2132856"/>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edge">
                                      <p:cBhvr>
                                        <p:cTn id="7" dur="1000"/>
                                        <p:tgtEl>
                                          <p:spTgt spid="2">
                                            <p:txEl>
                                              <p:pRg st="0" end="0"/>
                                            </p:txEl>
                                          </p:spTgt>
                                        </p:tgtEl>
                                      </p:cBhvr>
                                    </p:animEffect>
                                  </p:childTnLst>
                                </p:cTn>
                              </p:par>
                              <p:par>
                                <p:cTn id="8" presetID="2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edge">
                                      <p:cBhvr>
                                        <p:cTn id="10"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a:spLocks noChangeArrowheads="1"/>
          </p:cNvSpPr>
          <p:nvPr/>
        </p:nvSpPr>
        <p:spPr bwMode="auto">
          <a:xfrm>
            <a:off x="0" y="0"/>
            <a:ext cx="9144000" cy="6955750"/>
          </a:xfrm>
          <a:prstGeom prst="rect">
            <a:avLst/>
          </a:prstGeom>
          <a:noFill/>
          <a:ln w="9525">
            <a:noFill/>
            <a:miter lim="800000"/>
            <a:headEnd/>
            <a:tailEnd/>
          </a:ln>
        </p:spPr>
        <p:txBody>
          <a:bodyPr wrap="square">
            <a:spAutoFit/>
          </a:bodyPr>
          <a:lstStyle/>
          <a:p>
            <a:pPr algn="ctr"/>
            <a:r>
              <a:rPr lang="fr-FR" sz="4400" b="1" dirty="0" smtClean="0">
                <a:latin typeface="Constantia" pitchFamily="18" charset="0"/>
              </a:rPr>
              <a:t>            Cycle </a:t>
            </a:r>
            <a:r>
              <a:rPr lang="fr-FR" sz="4400" b="1" dirty="0" smtClean="0">
                <a:latin typeface="Constantia" pitchFamily="18" charset="0"/>
              </a:rPr>
              <a:t>1 et cycle 2: </a:t>
            </a:r>
          </a:p>
          <a:p>
            <a:pPr algn="ctr"/>
            <a:r>
              <a:rPr lang="fr-FR" sz="4400" b="1" dirty="0" smtClean="0">
                <a:latin typeface="Constantia" pitchFamily="18" charset="0"/>
              </a:rPr>
              <a:t>          « </a:t>
            </a:r>
            <a:r>
              <a:rPr lang="fr-FR" sz="4400" b="1" dirty="0" smtClean="0">
                <a:latin typeface="Constantia" pitchFamily="18" charset="0"/>
              </a:rPr>
              <a:t>Minute Cocotte</a:t>
            </a:r>
            <a:r>
              <a:rPr lang="fr-FR" sz="4400" b="1" dirty="0" smtClean="0">
                <a:latin typeface="Constantia" pitchFamily="18" charset="0"/>
              </a:rPr>
              <a:t> »</a:t>
            </a:r>
          </a:p>
          <a:p>
            <a:endParaRPr lang="fr-FR" sz="1000" b="1" dirty="0" smtClean="0">
              <a:latin typeface="Constantia" pitchFamily="18" charset="0"/>
            </a:endParaRPr>
          </a:p>
          <a:p>
            <a:r>
              <a:rPr lang="fr-FR" sz="4400" b="1" dirty="0" smtClean="0">
                <a:latin typeface="Constantia" pitchFamily="18" charset="0"/>
              </a:rPr>
              <a:t>              </a:t>
            </a:r>
            <a:r>
              <a:rPr lang="fr-FR" sz="4400" b="1" dirty="0" smtClean="0">
                <a:latin typeface="Constantia" pitchFamily="18" charset="0"/>
              </a:rPr>
              <a:t>                   </a:t>
            </a:r>
            <a:r>
              <a:rPr lang="fr-FR" sz="4400" b="1" i="1" dirty="0" err="1" smtClean="0">
                <a:latin typeface="Constantia" pitchFamily="18" charset="0"/>
              </a:rPr>
              <a:t>Goloso</a:t>
            </a:r>
            <a:endParaRPr lang="fr-FR" sz="4400" b="1" i="1" dirty="0" smtClean="0">
              <a:latin typeface="Constantia" pitchFamily="18" charset="0"/>
            </a:endParaRPr>
          </a:p>
          <a:p>
            <a:r>
              <a:rPr lang="fr-FR" sz="4800" b="1" dirty="0" smtClean="0">
                <a:latin typeface="Constantia" pitchFamily="18" charset="0"/>
              </a:rPr>
              <a:t>     </a:t>
            </a:r>
            <a:endParaRPr lang="fr-FR" sz="4400" b="1" dirty="0" smtClean="0">
              <a:latin typeface="Constantia" pitchFamily="18" charset="0"/>
            </a:endParaRPr>
          </a:p>
          <a:p>
            <a:r>
              <a:rPr lang="fr-FR" sz="4400" b="1" dirty="0" smtClean="0">
                <a:latin typeface="Constantia" pitchFamily="18" charset="0"/>
              </a:rPr>
              <a:t>         </a:t>
            </a:r>
            <a:r>
              <a:rPr lang="fr-FR" sz="4400" b="1" dirty="0" smtClean="0">
                <a:latin typeface="Constantia" pitchFamily="18" charset="0"/>
              </a:rPr>
              <a:t>jeudi 06  </a:t>
            </a:r>
            <a:r>
              <a:rPr lang="fr-FR" sz="4400" b="1" dirty="0" smtClean="0">
                <a:latin typeface="Constantia" pitchFamily="18" charset="0"/>
              </a:rPr>
              <a:t>Octobre 2022</a:t>
            </a:r>
          </a:p>
          <a:p>
            <a:endParaRPr lang="fr-FR" sz="1200" b="1" dirty="0" smtClean="0">
              <a:latin typeface="Constantia" pitchFamily="18" charset="0"/>
            </a:endParaRPr>
          </a:p>
          <a:p>
            <a:endParaRPr lang="fr-FR" sz="1200" b="1" dirty="0" smtClean="0">
              <a:latin typeface="Constantia" pitchFamily="18" charset="0"/>
            </a:endParaRPr>
          </a:p>
          <a:p>
            <a:endParaRPr lang="fr-FR" sz="1200" b="1" dirty="0" smtClean="0">
              <a:latin typeface="Constantia" pitchFamily="18" charset="0"/>
            </a:endParaRPr>
          </a:p>
          <a:p>
            <a:endParaRPr lang="fr-FR" sz="1200" b="1" dirty="0" smtClean="0">
              <a:latin typeface="Constantia" pitchFamily="18" charset="0"/>
            </a:endParaRPr>
          </a:p>
          <a:p>
            <a:r>
              <a:rPr lang="fr-FR" sz="3600" b="1" dirty="0" smtClean="0">
                <a:latin typeface="Constantia" pitchFamily="18" charset="0"/>
              </a:rPr>
              <a:t>      Conte musical poétique</a:t>
            </a:r>
            <a:endParaRPr lang="fr-FR" sz="3600" b="1" dirty="0" smtClean="0">
              <a:latin typeface="Constantia" pitchFamily="18" charset="0"/>
            </a:endParaRPr>
          </a:p>
          <a:p>
            <a:r>
              <a:rPr lang="fr-FR" sz="3600" b="1" dirty="0" smtClean="0">
                <a:latin typeface="Constantia" pitchFamily="18" charset="0"/>
              </a:rPr>
              <a:t>      Durée</a:t>
            </a:r>
            <a:r>
              <a:rPr lang="fr-FR" sz="3600" b="1" dirty="0" smtClean="0">
                <a:latin typeface="Constantia" pitchFamily="18" charset="0"/>
              </a:rPr>
              <a:t>: 45 minutes</a:t>
            </a:r>
            <a:endParaRPr lang="fr-FR" sz="3600" b="1" dirty="0">
              <a:latin typeface="Constantia" pitchFamily="18" charset="0"/>
            </a:endParaRPr>
          </a:p>
          <a:p>
            <a:endParaRPr lang="fr-FR" sz="2800" b="1" dirty="0">
              <a:latin typeface="Constantia" pitchFamily="18" charset="0"/>
            </a:endParaRPr>
          </a:p>
          <a:p>
            <a:endParaRPr lang="fr-FR" sz="3200" b="1" dirty="0" smtClean="0">
              <a:latin typeface="Constantia" pitchFamily="18" charset="0"/>
            </a:endParaRPr>
          </a:p>
          <a:p>
            <a:r>
              <a:rPr lang="fr-FR" sz="3200" b="1" dirty="0" smtClean="0">
                <a:latin typeface="Constantia" pitchFamily="18" charset="0"/>
              </a:rPr>
              <a:t> </a:t>
            </a:r>
            <a:endParaRPr lang="fr-FR" sz="3200" b="1" dirty="0">
              <a:latin typeface="Constantia" pitchFamily="18" charset="0"/>
            </a:endParaRPr>
          </a:p>
        </p:txBody>
      </p:sp>
      <p:sp>
        <p:nvSpPr>
          <p:cNvPr id="17410" name="AutoShape 2"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6350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7412" name="AutoShape 4"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6350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7416" name="AutoShape 8"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7418" name="AutoShape 10"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53" name="AutoShape 5" descr="Vidéo pour &quot;Spectacle la chaise bleue&quot;"/>
          <p:cNvSpPr>
            <a:spLocks noChangeAspect="1" noChangeArrowheads="1"/>
          </p:cNvSpPr>
          <p:nvPr/>
        </p:nvSpPr>
        <p:spPr bwMode="auto">
          <a:xfrm>
            <a:off x="155575" y="-395288"/>
            <a:ext cx="1104900" cy="828676"/>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55" name="AutoShape 7" descr="Vidéo pour &quot;Spectacle la chaise bleue&quot;"/>
          <p:cNvSpPr>
            <a:spLocks noChangeAspect="1" noChangeArrowheads="1"/>
          </p:cNvSpPr>
          <p:nvPr/>
        </p:nvSpPr>
        <p:spPr bwMode="auto">
          <a:xfrm>
            <a:off x="155575" y="-395288"/>
            <a:ext cx="1104900" cy="828676"/>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 name="Espace réservé du numéro de diapositive 9"/>
          <p:cNvSpPr>
            <a:spLocks noGrp="1"/>
          </p:cNvSpPr>
          <p:nvPr>
            <p:ph type="sldNum" sz="quarter" idx="12"/>
          </p:nvPr>
        </p:nvSpPr>
        <p:spPr/>
        <p:txBody>
          <a:bodyPr/>
          <a:lstStyle/>
          <a:p>
            <a:pPr>
              <a:defRPr/>
            </a:pPr>
            <a:fld id="{4A01DF3A-E19E-48D3-8896-7FB407BA7D94}" type="slidenum">
              <a:rPr lang="fr-FR" smtClean="0"/>
              <a:pPr>
                <a:defRPr/>
              </a:pPr>
              <a:t>23</a:t>
            </a:fld>
            <a:endParaRPr lang="fr-FR"/>
          </a:p>
        </p:txBody>
      </p:sp>
      <p:pic>
        <p:nvPicPr>
          <p:cNvPr id="38914" name="Picture 2" descr="https://image.jimcdn.com/app/cms/image/transf/dimension=246x10000:format=png/path/se0e59d3465d35261/image/if4f42482c573bf52/version/1411075795/image.png"/>
          <p:cNvPicPr>
            <a:picLocks noChangeAspect="1" noChangeArrowheads="1"/>
          </p:cNvPicPr>
          <p:nvPr/>
        </p:nvPicPr>
        <p:blipFill>
          <a:blip r:embed="rId3" cstate="print"/>
          <a:srcRect/>
          <a:stretch>
            <a:fillRect/>
          </a:stretch>
        </p:blipFill>
        <p:spPr bwMode="auto">
          <a:xfrm>
            <a:off x="6228184" y="3650753"/>
            <a:ext cx="3207246" cy="3207247"/>
          </a:xfrm>
          <a:prstGeom prst="rect">
            <a:avLst/>
          </a:prstGeom>
          <a:noFill/>
        </p:spPr>
      </p:pic>
      <p:pic>
        <p:nvPicPr>
          <p:cNvPr id="38915" name="Picture 3"/>
          <p:cNvPicPr>
            <a:picLocks noChangeAspect="1" noChangeArrowheads="1"/>
          </p:cNvPicPr>
          <p:nvPr/>
        </p:nvPicPr>
        <p:blipFill>
          <a:blip r:embed="rId4" cstate="print"/>
          <a:srcRect/>
          <a:stretch>
            <a:fillRect/>
          </a:stretch>
        </p:blipFill>
        <p:spPr bwMode="auto">
          <a:xfrm>
            <a:off x="0" y="0"/>
            <a:ext cx="2638425" cy="1504950"/>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2">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2">
                                            <p:txEl>
                                              <p:pRg st="1" end="1"/>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p:cTn id="17"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9" dur="1000"/>
                                        <p:tgtEl>
                                          <p:spTgt spid="2">
                                            <p:txEl>
                                              <p:pRg st="3" end="3"/>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dissolve">
                                      <p:cBhvr>
                                        <p:cTn id="22"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4A01DF3A-E19E-48D3-8896-7FB407BA7D94}" type="slidenum">
              <a:rPr lang="fr-FR" smtClean="0"/>
              <a:pPr>
                <a:defRPr/>
              </a:pPr>
              <a:t>24</a:t>
            </a:fld>
            <a:endParaRPr lang="fr-FR"/>
          </a:p>
        </p:txBody>
      </p:sp>
      <p:sp>
        <p:nvSpPr>
          <p:cNvPr id="4" name="Rectangle 3"/>
          <p:cNvSpPr/>
          <p:nvPr/>
        </p:nvSpPr>
        <p:spPr>
          <a:xfrm>
            <a:off x="0" y="2060848"/>
            <a:ext cx="9144000" cy="5632311"/>
          </a:xfrm>
          <a:prstGeom prst="rect">
            <a:avLst/>
          </a:prstGeom>
        </p:spPr>
        <p:txBody>
          <a:bodyPr wrap="square">
            <a:spAutoFit/>
          </a:bodyPr>
          <a:lstStyle/>
          <a:p>
            <a:r>
              <a:rPr lang="fr-FR" dirty="0" smtClean="0"/>
              <a:t>  </a:t>
            </a:r>
          </a:p>
          <a:p>
            <a:r>
              <a:rPr lang="fr-FR" sz="3600" b="1" dirty="0" smtClean="0"/>
              <a:t>Les spectateurs sont les clients d'un restaurant un peu spécial, un restaurant pour les oreilles. </a:t>
            </a:r>
          </a:p>
          <a:p>
            <a:r>
              <a:rPr lang="fr-FR" sz="3600" b="1" dirty="0" smtClean="0"/>
              <a:t>Et le chef (d'orchestre), aidé de son fidèle Emilio va régaler tout le monde de délicieuses compositions sonores à base… </a:t>
            </a:r>
          </a:p>
          <a:p>
            <a:r>
              <a:rPr lang="fr-FR" sz="3600" b="1" dirty="0" smtClean="0"/>
              <a:t>…d'ustensiles de cuisine. </a:t>
            </a:r>
          </a:p>
          <a:p>
            <a:r>
              <a:rPr lang="fr-FR" sz="3600" b="1" dirty="0" smtClean="0"/>
              <a:t>  </a:t>
            </a:r>
          </a:p>
          <a:p>
            <a:endParaRPr lang="fr-FR" dirty="0" smtClean="0"/>
          </a:p>
        </p:txBody>
      </p:sp>
      <p:pic>
        <p:nvPicPr>
          <p:cNvPr id="36865" name="Picture 1"/>
          <p:cNvPicPr>
            <a:picLocks noChangeAspect="1" noChangeArrowheads="1"/>
          </p:cNvPicPr>
          <p:nvPr/>
        </p:nvPicPr>
        <p:blipFill>
          <a:blip r:embed="rId2" cstate="print"/>
          <a:srcRect/>
          <a:stretch>
            <a:fillRect/>
          </a:stretch>
        </p:blipFill>
        <p:spPr bwMode="auto">
          <a:xfrm>
            <a:off x="0" y="0"/>
            <a:ext cx="9144000" cy="2047875"/>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a:spLocks noChangeArrowheads="1"/>
          </p:cNvSpPr>
          <p:nvPr/>
        </p:nvSpPr>
        <p:spPr bwMode="auto">
          <a:xfrm>
            <a:off x="0" y="0"/>
            <a:ext cx="9144000" cy="8479244"/>
          </a:xfrm>
          <a:prstGeom prst="rect">
            <a:avLst/>
          </a:prstGeom>
          <a:noFill/>
          <a:ln w="9525">
            <a:noFill/>
            <a:miter lim="800000"/>
            <a:headEnd/>
            <a:tailEnd/>
          </a:ln>
        </p:spPr>
        <p:txBody>
          <a:bodyPr wrap="square">
            <a:spAutoFit/>
          </a:bodyPr>
          <a:lstStyle/>
          <a:p>
            <a:r>
              <a:rPr lang="fr-FR" sz="4400" b="1" dirty="0" smtClean="0">
                <a:latin typeface="Constantia" pitchFamily="18" charset="0"/>
              </a:rPr>
              <a:t>                        Cycle 2 : </a:t>
            </a:r>
          </a:p>
          <a:p>
            <a:endParaRPr lang="fr-FR" sz="1200" b="1" dirty="0" smtClean="0">
              <a:latin typeface="Constantia" pitchFamily="18" charset="0"/>
            </a:endParaRPr>
          </a:p>
          <a:p>
            <a:r>
              <a:rPr lang="fr-FR" sz="4400" b="1" dirty="0" smtClean="0">
                <a:latin typeface="Constantia" pitchFamily="18" charset="0"/>
              </a:rPr>
              <a:t>              Lundi 21 Novembre 2022</a:t>
            </a:r>
          </a:p>
          <a:p>
            <a:r>
              <a:rPr lang="fr-FR" sz="4400" b="1" dirty="0" smtClean="0">
                <a:latin typeface="Constantia" pitchFamily="18" charset="0"/>
              </a:rPr>
              <a:t>                           Sillery</a:t>
            </a:r>
          </a:p>
          <a:p>
            <a:endParaRPr lang="fr-FR" sz="1000" b="1" dirty="0">
              <a:latin typeface="Constantia" pitchFamily="18" charset="0"/>
            </a:endParaRPr>
          </a:p>
          <a:p>
            <a:r>
              <a:rPr lang="fr-FR" sz="1000" b="1" dirty="0" smtClean="0">
                <a:latin typeface="Constantia" pitchFamily="18" charset="0"/>
              </a:rPr>
              <a:t>                                                                                 </a:t>
            </a:r>
            <a:r>
              <a:rPr lang="fr-FR" sz="4400" b="1" dirty="0" smtClean="0">
                <a:latin typeface="Constantia" pitchFamily="18" charset="0"/>
              </a:rPr>
              <a:t>« Mâchoires »</a:t>
            </a:r>
          </a:p>
          <a:p>
            <a:endParaRPr lang="fr-FR" sz="1000" b="1" dirty="0" smtClean="0">
              <a:latin typeface="Constantia" pitchFamily="18" charset="0"/>
            </a:endParaRPr>
          </a:p>
          <a:p>
            <a:r>
              <a:rPr lang="fr-FR" sz="3200" b="1" dirty="0" smtClean="0">
                <a:latin typeface="Constantia" pitchFamily="18" charset="0"/>
              </a:rPr>
              <a:t>   Adaptation des deux livres de José MENDES     </a:t>
            </a:r>
          </a:p>
          <a:p>
            <a:r>
              <a:rPr lang="fr-FR" sz="3200" b="1" dirty="0" smtClean="0">
                <a:latin typeface="Constantia" pitchFamily="18" charset="0"/>
              </a:rPr>
              <a:t>  Thématiques de la désobéissance, de la ruse, </a:t>
            </a:r>
          </a:p>
          <a:p>
            <a:r>
              <a:rPr lang="fr-FR" sz="3200" b="1" dirty="0" smtClean="0">
                <a:latin typeface="Constantia" pitchFamily="18" charset="0"/>
              </a:rPr>
              <a:t>   des préjugés, de l’injustice….    </a:t>
            </a:r>
          </a:p>
          <a:p>
            <a:endParaRPr lang="fr-FR" sz="3200" dirty="0" smtClean="0"/>
          </a:p>
          <a:p>
            <a:r>
              <a:rPr lang="fr-FR" sz="3200" b="1" dirty="0" smtClean="0">
                <a:latin typeface="+mn-lt"/>
              </a:rPr>
              <a:t>Deux comédiens manipulateurs</a:t>
            </a:r>
          </a:p>
          <a:p>
            <a:r>
              <a:rPr lang="fr-FR" sz="3200" b="1" dirty="0" smtClean="0">
                <a:latin typeface="+mn-lt"/>
              </a:rPr>
              <a:t>Création           </a:t>
            </a:r>
            <a:r>
              <a:rPr lang="fr-FR" sz="3200" b="1" dirty="0" smtClean="0">
                <a:latin typeface="Constantia" pitchFamily="18" charset="0"/>
              </a:rPr>
              <a:t>              </a:t>
            </a:r>
          </a:p>
          <a:p>
            <a:endParaRPr lang="fr-FR" sz="800" b="1" dirty="0" smtClean="0">
              <a:latin typeface="Constantia" pitchFamily="18" charset="0"/>
            </a:endParaRPr>
          </a:p>
          <a:p>
            <a:r>
              <a:rPr lang="fr-FR" sz="3200" b="1" i="1" dirty="0" smtClean="0">
                <a:latin typeface="Constantia" pitchFamily="18" charset="0"/>
              </a:rPr>
              <a:t>Durée: 45 minutes</a:t>
            </a:r>
            <a:r>
              <a:rPr lang="fr-FR" sz="3200" b="1" dirty="0" smtClean="0">
                <a:latin typeface="Constantia" pitchFamily="18" charset="0"/>
              </a:rPr>
              <a:t>  </a:t>
            </a:r>
          </a:p>
          <a:p>
            <a:endParaRPr lang="fr-FR" sz="900" b="1" dirty="0">
              <a:latin typeface="Constantia" pitchFamily="18" charset="0"/>
            </a:endParaRPr>
          </a:p>
          <a:p>
            <a:endParaRPr lang="fr-FR" sz="3200" b="1" dirty="0" smtClean="0">
              <a:latin typeface="Constantia" pitchFamily="18" charset="0"/>
            </a:endParaRPr>
          </a:p>
          <a:p>
            <a:endParaRPr lang="fr-FR" sz="3200" b="1" dirty="0" smtClean="0">
              <a:latin typeface="Constantia" pitchFamily="18" charset="0"/>
            </a:endParaRPr>
          </a:p>
          <a:p>
            <a:r>
              <a:rPr lang="fr-FR" sz="3200" b="1" dirty="0" smtClean="0">
                <a:latin typeface="Constantia" pitchFamily="18" charset="0"/>
              </a:rPr>
              <a:t> </a:t>
            </a:r>
            <a:endParaRPr lang="fr-FR" sz="3200" b="1" dirty="0">
              <a:latin typeface="Constantia" pitchFamily="18" charset="0"/>
            </a:endParaRPr>
          </a:p>
        </p:txBody>
      </p:sp>
      <p:sp>
        <p:nvSpPr>
          <p:cNvPr id="17410" name="AutoShape 2"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6350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7412" name="AutoShape 4"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6350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7416" name="AutoShape 8"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7418" name="AutoShape 10"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050" name="Picture 2"/>
          <p:cNvPicPr>
            <a:picLocks noChangeAspect="1" noChangeArrowheads="1"/>
          </p:cNvPicPr>
          <p:nvPr/>
        </p:nvPicPr>
        <p:blipFill>
          <a:blip r:embed="rId3" cstate="print"/>
          <a:srcRect/>
          <a:stretch>
            <a:fillRect/>
          </a:stretch>
        </p:blipFill>
        <p:spPr bwMode="auto">
          <a:xfrm>
            <a:off x="0" y="0"/>
            <a:ext cx="1719875" cy="1484784"/>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6444208" y="4569605"/>
            <a:ext cx="2699792" cy="2288395"/>
          </a:xfrm>
          <a:prstGeom prst="rect">
            <a:avLst/>
          </a:prstGeom>
          <a:noFill/>
          <a:ln w="9525">
            <a:noFill/>
            <a:miter lim="800000"/>
            <a:headEnd/>
            <a:tailEnd/>
          </a:ln>
        </p:spPr>
      </p:pic>
    </p:spTree>
    <p:extLst>
      <p:ext uri="{BB962C8B-B14F-4D97-AF65-F5344CB8AC3E}">
        <p14:creationId xmlns:p14="http://schemas.microsoft.com/office/powerpoint/2010/main" xmlns="" val="396006081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heckerboard(across)">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checkerboard(across)">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checkerboard(across)">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checkerboard(across)">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checkerboard(across)">
                                      <p:cBhvr>
                                        <p:cTn id="32" dur="500"/>
                                        <p:tgtEl>
                                          <p:spTgt spid="2">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checkerboard(across)">
                                      <p:cBhvr>
                                        <p:cTn id="37" dur="500"/>
                                        <p:tgtEl>
                                          <p:spTgt spid="2">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
                                            <p:txEl>
                                              <p:pRg st="11" end="11"/>
                                            </p:txEl>
                                          </p:spTgt>
                                        </p:tgtEl>
                                        <p:attrNameLst>
                                          <p:attrName>style.visibility</p:attrName>
                                        </p:attrNameLst>
                                      </p:cBhvr>
                                      <p:to>
                                        <p:strVal val="visible"/>
                                      </p:to>
                                    </p:set>
                                    <p:animEffect transition="in" filter="checkerboard(across)">
                                      <p:cBhvr>
                                        <p:cTn id="42" dur="500"/>
                                        <p:tgtEl>
                                          <p:spTgt spid="2">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animEffect transition="in" filter="checkerboard(across)">
                                      <p:cBhvr>
                                        <p:cTn id="47" dur="500"/>
                                        <p:tgtEl>
                                          <p:spTgt spid="2">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4" fill="hold" nodeType="clickEffect">
                                  <p:stCondLst>
                                    <p:cond delay="0"/>
                                  </p:stCondLst>
                                  <p:childTnLst>
                                    <p:set>
                                      <p:cBhvr>
                                        <p:cTn id="51" dur="1" fill="hold">
                                          <p:stCondLst>
                                            <p:cond delay="0"/>
                                          </p:stCondLst>
                                        </p:cTn>
                                        <p:tgtEl>
                                          <p:spTgt spid="2">
                                            <p:txEl>
                                              <p:pRg st="14" end="14"/>
                                            </p:txEl>
                                          </p:spTgt>
                                        </p:tgtEl>
                                        <p:attrNameLst>
                                          <p:attrName>style.visibility</p:attrName>
                                        </p:attrNameLst>
                                      </p:cBhvr>
                                      <p:to>
                                        <p:strVal val="visible"/>
                                      </p:to>
                                    </p:set>
                                    <p:animEffect transition="in" filter="wheel(4)">
                                      <p:cBhvr>
                                        <p:cTn id="52" dur="10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4A01DF3A-E19E-48D3-8896-7FB407BA7D94}" type="slidenum">
              <a:rPr lang="fr-FR" smtClean="0"/>
              <a:pPr>
                <a:defRPr/>
              </a:pPr>
              <a:t>26</a:t>
            </a:fld>
            <a:endParaRPr lang="fr-FR"/>
          </a:p>
        </p:txBody>
      </p:sp>
      <p:sp>
        <p:nvSpPr>
          <p:cNvPr id="7" name="ZoneTexte 6"/>
          <p:cNvSpPr txBox="1"/>
          <p:nvPr/>
        </p:nvSpPr>
        <p:spPr>
          <a:xfrm>
            <a:off x="2915816" y="3933056"/>
            <a:ext cx="184731" cy="369332"/>
          </a:xfrm>
          <a:prstGeom prst="rect">
            <a:avLst/>
          </a:prstGeom>
          <a:noFill/>
        </p:spPr>
        <p:txBody>
          <a:bodyPr wrap="none" rtlCol="0">
            <a:spAutoFit/>
          </a:bodyPr>
          <a:lstStyle/>
          <a:p>
            <a:endParaRPr lang="fr-FR" dirty="0"/>
          </a:p>
        </p:txBody>
      </p:sp>
      <p:sp>
        <p:nvSpPr>
          <p:cNvPr id="8" name="ZoneTexte 7"/>
          <p:cNvSpPr txBox="1"/>
          <p:nvPr/>
        </p:nvSpPr>
        <p:spPr>
          <a:xfrm>
            <a:off x="3068216" y="4085456"/>
            <a:ext cx="639688" cy="369332"/>
          </a:xfrm>
          <a:prstGeom prst="rect">
            <a:avLst/>
          </a:prstGeom>
          <a:noFill/>
        </p:spPr>
        <p:txBody>
          <a:bodyPr wrap="square" rtlCol="0">
            <a:spAutoFit/>
          </a:bodyPr>
          <a:lstStyle/>
          <a:p>
            <a:endParaRPr lang="fr-FR" dirty="0"/>
          </a:p>
        </p:txBody>
      </p:sp>
      <p:sp>
        <p:nvSpPr>
          <p:cNvPr id="9" name="ZoneTexte 8"/>
          <p:cNvSpPr txBox="1"/>
          <p:nvPr/>
        </p:nvSpPr>
        <p:spPr>
          <a:xfrm>
            <a:off x="0" y="0"/>
            <a:ext cx="9252520" cy="2862322"/>
          </a:xfrm>
          <a:prstGeom prst="rect">
            <a:avLst/>
          </a:prstGeom>
          <a:noFill/>
        </p:spPr>
        <p:txBody>
          <a:bodyPr wrap="square" rtlCol="0">
            <a:spAutoFit/>
          </a:bodyPr>
          <a:lstStyle/>
          <a:p>
            <a:r>
              <a:rPr lang="fr-FR" sz="3000" b="1" dirty="0" smtClean="0"/>
              <a:t>Dans la petite ville de </a:t>
            </a:r>
            <a:r>
              <a:rPr lang="fr-FR" sz="3000" b="1" dirty="0" err="1" smtClean="0"/>
              <a:t>Barcelos</a:t>
            </a:r>
            <a:r>
              <a:rPr lang="fr-FR" sz="3000" b="1" dirty="0" smtClean="0"/>
              <a:t> (au </a:t>
            </a:r>
          </a:p>
          <a:p>
            <a:r>
              <a:rPr lang="fr-FR" sz="3000" b="1" dirty="0" smtClean="0"/>
              <a:t>Nord du Portugal), une jeune fermière</a:t>
            </a:r>
          </a:p>
          <a:p>
            <a:r>
              <a:rPr lang="fr-FR" sz="3000" b="1" dirty="0" smtClean="0"/>
              <a:t>dit à son voisin qu’il lui manque une </a:t>
            </a:r>
          </a:p>
          <a:p>
            <a:r>
              <a:rPr lang="fr-FR" sz="3000" b="1" dirty="0" smtClean="0"/>
              <a:t>poule. Chacun se défend d’être </a:t>
            </a:r>
            <a:endParaRPr lang="fr-FR" sz="3000" b="1" dirty="0" smtClean="0"/>
          </a:p>
          <a:p>
            <a:r>
              <a:rPr lang="fr-FR" sz="3000" b="1" dirty="0" smtClean="0"/>
              <a:t>l’auteur </a:t>
            </a:r>
            <a:r>
              <a:rPr lang="fr-FR" sz="3000" b="1" dirty="0" smtClean="0"/>
              <a:t>du méfait… jusqu’à l’arrivée d’un pèlerin. </a:t>
            </a:r>
          </a:p>
          <a:p>
            <a:r>
              <a:rPr lang="fr-FR" sz="3000" b="1" dirty="0" smtClean="0"/>
              <a:t>Forcément, il est le coupable idéal ! </a:t>
            </a:r>
            <a:endParaRPr lang="fr-FR" sz="3000" b="1" dirty="0"/>
          </a:p>
        </p:txBody>
      </p:sp>
      <p:sp>
        <p:nvSpPr>
          <p:cNvPr id="11" name="Rectangle 10"/>
          <p:cNvSpPr/>
          <p:nvPr/>
        </p:nvSpPr>
        <p:spPr>
          <a:xfrm>
            <a:off x="0" y="2852936"/>
            <a:ext cx="9144000" cy="4175889"/>
          </a:xfrm>
          <a:prstGeom prst="rect">
            <a:avLst/>
          </a:prstGeom>
        </p:spPr>
        <p:txBody>
          <a:bodyPr wrap="square">
            <a:spAutoFit/>
          </a:bodyPr>
          <a:lstStyle/>
          <a:p>
            <a:pPr lvl="0"/>
            <a:r>
              <a:rPr lang="fr-FR" sz="3200" b="1" dirty="0" smtClean="0">
                <a:latin typeface="Comic Sans MS" pitchFamily="66" charset="0"/>
                <a:cs typeface="Arial" charset="0"/>
              </a:rPr>
              <a:t>            Il était une fois, un couple de     </a:t>
            </a:r>
          </a:p>
          <a:p>
            <a:pPr lvl="0"/>
            <a:r>
              <a:rPr lang="fr-FR" sz="3200" b="1" dirty="0" smtClean="0">
                <a:latin typeface="Comic Sans MS" pitchFamily="66" charset="0"/>
                <a:cs typeface="Arial" charset="0"/>
              </a:rPr>
              <a:t>            paysans, avec trois </a:t>
            </a:r>
            <a:r>
              <a:rPr lang="fr-FR" sz="3200" b="1" dirty="0" err="1" smtClean="0">
                <a:latin typeface="Comic Sans MS" pitchFamily="66" charset="0"/>
                <a:cs typeface="Arial" charset="0"/>
              </a:rPr>
              <a:t>enfants:Azif</a:t>
            </a:r>
            <a:r>
              <a:rPr lang="fr-FR" sz="3200" b="1" dirty="0" smtClean="0">
                <a:latin typeface="Comic Sans MS" pitchFamily="66" charset="0"/>
                <a:cs typeface="Arial" charset="0"/>
              </a:rPr>
              <a:t>, </a:t>
            </a:r>
          </a:p>
          <a:p>
            <a:pPr lvl="0"/>
            <a:r>
              <a:rPr lang="fr-FR" sz="3200" b="1" dirty="0" smtClean="0">
                <a:latin typeface="Comic Sans MS" pitchFamily="66" charset="0"/>
                <a:cs typeface="Arial" charset="0"/>
              </a:rPr>
              <a:t>            </a:t>
            </a:r>
            <a:r>
              <a:rPr lang="fr-FR" sz="3200" b="1" dirty="0" err="1" smtClean="0">
                <a:latin typeface="Comic Sans MS" pitchFamily="66" charset="0"/>
                <a:cs typeface="Arial" charset="0"/>
              </a:rPr>
              <a:t>Assia</a:t>
            </a:r>
            <a:r>
              <a:rPr lang="fr-FR" sz="3200" b="1" dirty="0" smtClean="0">
                <a:latin typeface="Comic Sans MS" pitchFamily="66" charset="0"/>
                <a:cs typeface="Arial" charset="0"/>
              </a:rPr>
              <a:t> et le petit dernier Lunes qui </a:t>
            </a:r>
          </a:p>
          <a:p>
            <a:pPr lvl="0"/>
            <a:r>
              <a:rPr lang="fr-FR" sz="3200" b="1" dirty="0" smtClean="0">
                <a:latin typeface="Comic Sans MS" pitchFamily="66" charset="0"/>
                <a:cs typeface="Arial" charset="0"/>
              </a:rPr>
              <a:t>            ne savait dire que « non » !</a:t>
            </a:r>
          </a:p>
          <a:p>
            <a:pPr lvl="0" eaLnBrk="0" hangingPunct="0"/>
            <a:r>
              <a:rPr lang="fr-FR" sz="3200" b="1" dirty="0" smtClean="0">
                <a:latin typeface="Comic Sans MS" pitchFamily="66" charset="0"/>
                <a:cs typeface="Arial" charset="0"/>
              </a:rPr>
              <a:t>Après une terrible tempête, des démons, les </a:t>
            </a:r>
            <a:r>
              <a:rPr lang="fr-FR" sz="3200" b="1" dirty="0" err="1" smtClean="0">
                <a:latin typeface="Comic Sans MS" pitchFamily="66" charset="0"/>
                <a:cs typeface="Arial" charset="0"/>
              </a:rPr>
              <a:t>Mange-mange,frappent</a:t>
            </a:r>
            <a:r>
              <a:rPr lang="fr-FR" sz="3200" b="1" dirty="0" smtClean="0">
                <a:latin typeface="Comic Sans MS" pitchFamily="66" charset="0"/>
                <a:cs typeface="Arial" charset="0"/>
              </a:rPr>
              <a:t> à la porte de la famille pour </a:t>
            </a:r>
            <a:r>
              <a:rPr lang="fr-FR" sz="3200" b="1" dirty="0" smtClean="0">
                <a:latin typeface="Comic Sans MS" pitchFamily="66" charset="0"/>
                <a:cs typeface="Arial" charset="0"/>
              </a:rPr>
              <a:t>manger mais elle n’a </a:t>
            </a:r>
            <a:r>
              <a:rPr lang="fr-FR" sz="3200" b="1" dirty="0" err="1" smtClean="0">
                <a:latin typeface="Comic Sans MS" pitchFamily="66" charset="0"/>
                <a:cs typeface="Arial" charset="0"/>
              </a:rPr>
              <a:t>malheureusement,n’</a:t>
            </a:r>
            <a:r>
              <a:rPr lang="fr-FR" sz="3200" b="1" dirty="0" smtClean="0">
                <a:latin typeface="Comic Sans MS" pitchFamily="66" charset="0"/>
                <a:cs typeface="Arial" charset="0"/>
              </a:rPr>
              <a:t>a </a:t>
            </a:r>
            <a:r>
              <a:rPr lang="fr-FR" sz="3200" b="1" dirty="0" smtClean="0">
                <a:latin typeface="Comic Sans MS" pitchFamily="66" charset="0"/>
                <a:cs typeface="Arial" charset="0"/>
              </a:rPr>
              <a:t>plus rien à donner.</a:t>
            </a:r>
          </a:p>
        </p:txBody>
      </p:sp>
      <p:pic>
        <p:nvPicPr>
          <p:cNvPr id="12" name="Picture 2"/>
          <p:cNvPicPr>
            <a:picLocks noChangeAspect="1" noChangeArrowheads="1"/>
          </p:cNvPicPr>
          <p:nvPr/>
        </p:nvPicPr>
        <p:blipFill>
          <a:blip r:embed="rId2" cstate="print"/>
          <a:srcRect/>
          <a:stretch>
            <a:fillRect/>
          </a:stretch>
        </p:blipFill>
        <p:spPr bwMode="auto">
          <a:xfrm>
            <a:off x="7007079" y="0"/>
            <a:ext cx="2136921" cy="1844824"/>
          </a:xfrm>
          <a:prstGeom prst="rect">
            <a:avLst/>
          </a:prstGeom>
          <a:noFill/>
          <a:ln w="9525">
            <a:noFill/>
            <a:miter lim="800000"/>
            <a:headEnd/>
            <a:tailEnd/>
          </a:ln>
        </p:spPr>
      </p:pic>
      <p:pic>
        <p:nvPicPr>
          <p:cNvPr id="13" name="Picture 3"/>
          <p:cNvPicPr>
            <a:picLocks noChangeAspect="1" noChangeArrowheads="1"/>
          </p:cNvPicPr>
          <p:nvPr/>
        </p:nvPicPr>
        <p:blipFill>
          <a:blip r:embed="rId3" cstate="print"/>
          <a:srcRect/>
          <a:stretch>
            <a:fillRect/>
          </a:stretch>
        </p:blipFill>
        <p:spPr bwMode="auto">
          <a:xfrm>
            <a:off x="0" y="2852936"/>
            <a:ext cx="2208785" cy="1872208"/>
          </a:xfrm>
          <a:prstGeom prst="rect">
            <a:avLst/>
          </a:prstGeom>
          <a:noFill/>
          <a:ln w="9525">
            <a:noFill/>
            <a:miter lim="800000"/>
            <a:headEnd/>
            <a:tailEnd/>
          </a:ln>
        </p:spPr>
      </p:pic>
    </p:spTree>
  </p:cSld>
  <p:clrMapOvr>
    <a:masterClrMapping/>
  </p:clrMapOvr>
  <p:transition spd="slow">
    <p:blinds/>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a:spLocks noChangeArrowheads="1"/>
          </p:cNvSpPr>
          <p:nvPr/>
        </p:nvSpPr>
        <p:spPr bwMode="auto">
          <a:xfrm>
            <a:off x="0" y="0"/>
            <a:ext cx="9144000" cy="8233023"/>
          </a:xfrm>
          <a:prstGeom prst="rect">
            <a:avLst/>
          </a:prstGeom>
          <a:noFill/>
          <a:ln w="9525">
            <a:noFill/>
            <a:miter lim="800000"/>
            <a:headEnd/>
            <a:tailEnd/>
          </a:ln>
        </p:spPr>
        <p:txBody>
          <a:bodyPr wrap="square">
            <a:spAutoFit/>
          </a:bodyPr>
          <a:lstStyle/>
          <a:p>
            <a:r>
              <a:rPr lang="fr-FR" sz="4400" b="1" dirty="0" smtClean="0">
                <a:latin typeface="Constantia" pitchFamily="18" charset="0"/>
              </a:rPr>
              <a:t>    Cycle 3 : </a:t>
            </a:r>
          </a:p>
          <a:p>
            <a:endParaRPr lang="fr-FR" sz="1200" b="1" dirty="0" smtClean="0">
              <a:latin typeface="Constantia" pitchFamily="18" charset="0"/>
            </a:endParaRPr>
          </a:p>
          <a:p>
            <a:r>
              <a:rPr lang="fr-FR" sz="4400" b="1" dirty="0" smtClean="0">
                <a:latin typeface="Constantia" pitchFamily="18" charset="0"/>
              </a:rPr>
              <a:t>      Vendredi 18 Novembre 2022</a:t>
            </a:r>
          </a:p>
          <a:p>
            <a:r>
              <a:rPr lang="fr-FR" sz="4400" b="1" dirty="0" smtClean="0">
                <a:latin typeface="Constantia" pitchFamily="18" charset="0"/>
              </a:rPr>
              <a:t>                           Sillery</a:t>
            </a:r>
          </a:p>
          <a:p>
            <a:endParaRPr lang="fr-FR" sz="1000" b="1" dirty="0" smtClean="0">
              <a:latin typeface="Constantia" pitchFamily="18" charset="0"/>
            </a:endParaRPr>
          </a:p>
          <a:p>
            <a:endParaRPr lang="fr-FR" sz="1000" b="1" dirty="0">
              <a:latin typeface="Constantia" pitchFamily="18" charset="0"/>
            </a:endParaRPr>
          </a:p>
          <a:p>
            <a:r>
              <a:rPr lang="fr-FR" sz="1000" b="1" dirty="0" smtClean="0">
                <a:latin typeface="Constantia" pitchFamily="18" charset="0"/>
              </a:rPr>
              <a:t>                                                            </a:t>
            </a:r>
            <a:r>
              <a:rPr lang="fr-FR" sz="4400" b="1" dirty="0" smtClean="0">
                <a:latin typeface="Constantia" pitchFamily="18" charset="0"/>
              </a:rPr>
              <a:t>« Au fil d’Alice »</a:t>
            </a:r>
          </a:p>
          <a:p>
            <a:r>
              <a:rPr lang="fr-FR" sz="3200" b="1" dirty="0" smtClean="0">
                <a:latin typeface="Constantia" pitchFamily="18" charset="0"/>
              </a:rPr>
              <a:t>                            </a:t>
            </a:r>
          </a:p>
          <a:p>
            <a:r>
              <a:rPr lang="fr-FR" sz="3200" b="1" dirty="0" smtClean="0">
                <a:latin typeface="Constantia" pitchFamily="18" charset="0"/>
              </a:rPr>
              <a:t>                     </a:t>
            </a:r>
            <a:r>
              <a:rPr lang="fr-FR" sz="4000" b="1" dirty="0" smtClean="0">
                <a:latin typeface="Constantia" pitchFamily="18" charset="0"/>
              </a:rPr>
              <a:t>José MENDES</a:t>
            </a:r>
          </a:p>
          <a:p>
            <a:endParaRPr lang="fr-FR" sz="800" b="1" dirty="0" smtClean="0">
              <a:latin typeface="Constantia" pitchFamily="18" charset="0"/>
            </a:endParaRPr>
          </a:p>
          <a:p>
            <a:r>
              <a:rPr lang="fr-FR" sz="3200" b="1" dirty="0" smtClean="0">
                <a:latin typeface="Constantia" pitchFamily="18" charset="0"/>
              </a:rPr>
              <a:t>Théâtre d’ombres</a:t>
            </a:r>
          </a:p>
          <a:p>
            <a:r>
              <a:rPr lang="fr-FR" sz="3200" b="1" dirty="0" smtClean="0">
                <a:latin typeface="Constantia" pitchFamily="18" charset="0"/>
              </a:rPr>
              <a:t>Théâtre d’objets </a:t>
            </a:r>
          </a:p>
          <a:p>
            <a:r>
              <a:rPr lang="fr-FR" sz="3200" b="1" dirty="0" smtClean="0">
                <a:latin typeface="Constantia" pitchFamily="18" charset="0"/>
              </a:rPr>
              <a:t>Jeu et contrebasse</a:t>
            </a:r>
            <a:endParaRPr lang="fr-FR" sz="3200" b="1" dirty="0" smtClean="0">
              <a:latin typeface="Constantia" pitchFamily="18" charset="0"/>
            </a:endParaRPr>
          </a:p>
          <a:p>
            <a:endParaRPr lang="fr-FR" sz="800" b="1" dirty="0" smtClean="0">
              <a:latin typeface="Constantia" pitchFamily="18" charset="0"/>
            </a:endParaRPr>
          </a:p>
          <a:p>
            <a:r>
              <a:rPr lang="fr-FR" sz="3200" b="1" i="1" dirty="0" smtClean="0">
                <a:latin typeface="Constantia" pitchFamily="18" charset="0"/>
              </a:rPr>
              <a:t>Durée: 1 heure</a:t>
            </a:r>
            <a:r>
              <a:rPr lang="fr-FR" sz="3200" b="1" dirty="0" smtClean="0">
                <a:latin typeface="Constantia" pitchFamily="18" charset="0"/>
              </a:rPr>
              <a:t>  </a:t>
            </a:r>
          </a:p>
          <a:p>
            <a:endParaRPr lang="fr-FR" sz="900" b="1" dirty="0">
              <a:latin typeface="Constantia" pitchFamily="18" charset="0"/>
            </a:endParaRPr>
          </a:p>
          <a:p>
            <a:endParaRPr lang="fr-FR" sz="3200" b="1" dirty="0" smtClean="0">
              <a:latin typeface="Constantia" pitchFamily="18" charset="0"/>
            </a:endParaRPr>
          </a:p>
          <a:p>
            <a:endParaRPr lang="fr-FR" sz="3200" b="1" dirty="0" smtClean="0">
              <a:latin typeface="Constantia" pitchFamily="18" charset="0"/>
            </a:endParaRPr>
          </a:p>
          <a:p>
            <a:r>
              <a:rPr lang="fr-FR" sz="3200" b="1" dirty="0" smtClean="0">
                <a:latin typeface="Constantia" pitchFamily="18" charset="0"/>
              </a:rPr>
              <a:t> </a:t>
            </a:r>
            <a:endParaRPr lang="fr-FR" sz="3200" b="1" dirty="0">
              <a:latin typeface="Constantia" pitchFamily="18" charset="0"/>
            </a:endParaRPr>
          </a:p>
        </p:txBody>
      </p:sp>
      <p:sp>
        <p:nvSpPr>
          <p:cNvPr id="17410" name="AutoShape 2"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6350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7412" name="AutoShape 4"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6350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7416" name="AutoShape 8"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7418" name="AutoShape 10"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3" name="Image 2"/>
          <p:cNvPicPr>
            <a:picLocks noChangeAspect="1"/>
          </p:cNvPicPr>
          <p:nvPr/>
        </p:nvPicPr>
        <p:blipFill>
          <a:blip r:embed="rId3" cstate="print"/>
          <a:stretch>
            <a:fillRect/>
          </a:stretch>
        </p:blipFill>
        <p:spPr>
          <a:xfrm>
            <a:off x="6426309" y="3284984"/>
            <a:ext cx="2686187" cy="3573016"/>
          </a:xfrm>
          <a:prstGeom prst="rect">
            <a:avLst/>
          </a:prstGeom>
        </p:spPr>
      </p:pic>
    </p:spTree>
    <p:extLst>
      <p:ext uri="{BB962C8B-B14F-4D97-AF65-F5344CB8AC3E}">
        <p14:creationId xmlns:p14="http://schemas.microsoft.com/office/powerpoint/2010/main" xmlns="" val="396006081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heckerboard(across)">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checkerboard(across)">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checkerboard(across)">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checkerboard(across)">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checkerboard(across)">
                                      <p:cBhvr>
                                        <p:cTn id="32" dur="500"/>
                                        <p:tgtEl>
                                          <p:spTgt spid="2">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wheel(4)">
                                      <p:cBhvr>
                                        <p:cTn id="37" dur="1000"/>
                                        <p:tgtEl>
                                          <p:spTgt spid="2">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4" fill="hold" nodeType="clickEffect">
                                  <p:stCondLst>
                                    <p:cond delay="0"/>
                                  </p:stCondLst>
                                  <p:childTnLst>
                                    <p:set>
                                      <p:cBhvr>
                                        <p:cTn id="41" dur="1" fill="hold">
                                          <p:stCondLst>
                                            <p:cond delay="0"/>
                                          </p:stCondLst>
                                        </p:cTn>
                                        <p:tgtEl>
                                          <p:spTgt spid="2">
                                            <p:txEl>
                                              <p:pRg st="11" end="11"/>
                                            </p:txEl>
                                          </p:spTgt>
                                        </p:tgtEl>
                                        <p:attrNameLst>
                                          <p:attrName>style.visibility</p:attrName>
                                        </p:attrNameLst>
                                      </p:cBhvr>
                                      <p:to>
                                        <p:strVal val="visible"/>
                                      </p:to>
                                    </p:set>
                                    <p:animEffect transition="in" filter="wheel(4)">
                                      <p:cBhvr>
                                        <p:cTn id="42" dur="1000"/>
                                        <p:tgtEl>
                                          <p:spTgt spid="2">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4"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animEffect transition="in" filter="wheel(4)">
                                      <p:cBhvr>
                                        <p:cTn id="47" dur="1000"/>
                                        <p:tgtEl>
                                          <p:spTgt spid="2">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4" fill="hold" nodeType="clickEffect">
                                  <p:stCondLst>
                                    <p:cond delay="0"/>
                                  </p:stCondLst>
                                  <p:childTnLst>
                                    <p:set>
                                      <p:cBhvr>
                                        <p:cTn id="51" dur="1" fill="hold">
                                          <p:stCondLst>
                                            <p:cond delay="0"/>
                                          </p:stCondLst>
                                        </p:cTn>
                                        <p:tgtEl>
                                          <p:spTgt spid="2">
                                            <p:txEl>
                                              <p:pRg st="14" end="14"/>
                                            </p:txEl>
                                          </p:spTgt>
                                        </p:tgtEl>
                                        <p:attrNameLst>
                                          <p:attrName>style.visibility</p:attrName>
                                        </p:attrNameLst>
                                      </p:cBhvr>
                                      <p:to>
                                        <p:strVal val="visible"/>
                                      </p:to>
                                    </p:set>
                                    <p:animEffect transition="in" filter="wheel(4)">
                                      <p:cBhvr>
                                        <p:cTn id="52" dur="10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4A01DF3A-E19E-48D3-8896-7FB407BA7D94}" type="slidenum">
              <a:rPr lang="fr-FR" smtClean="0"/>
              <a:pPr>
                <a:defRPr/>
              </a:pPr>
              <a:t>28</a:t>
            </a:fld>
            <a:endParaRPr lang="fr-FR"/>
          </a:p>
        </p:txBody>
      </p:sp>
      <p:sp>
        <p:nvSpPr>
          <p:cNvPr id="3" name="Rectangle 2"/>
          <p:cNvSpPr/>
          <p:nvPr/>
        </p:nvSpPr>
        <p:spPr>
          <a:xfrm>
            <a:off x="107504" y="188640"/>
            <a:ext cx="8784976" cy="6494085"/>
          </a:xfrm>
          <a:prstGeom prst="rect">
            <a:avLst/>
          </a:prstGeom>
        </p:spPr>
        <p:txBody>
          <a:bodyPr wrap="square">
            <a:spAutoFit/>
          </a:bodyPr>
          <a:lstStyle/>
          <a:p>
            <a:pPr algn="just"/>
            <a:r>
              <a:rPr lang="fr-FR" sz="3200" b="1" dirty="0">
                <a:solidFill>
                  <a:srgbClr val="000000"/>
                </a:solidFill>
                <a:latin typeface="Agency FB" panose="020B0503020202020204" pitchFamily="34" charset="0"/>
              </a:rPr>
              <a:t>Alice a 50 ans. Elle se souvient du temps où l’adulte qui sommeillait en elle, est venue la sortir de l’enfance… </a:t>
            </a:r>
          </a:p>
          <a:p>
            <a:pPr algn="just"/>
            <a:r>
              <a:rPr lang="fr-FR" sz="3200" b="1" dirty="0">
                <a:solidFill>
                  <a:srgbClr val="000000"/>
                </a:solidFill>
                <a:latin typeface="Agency FB" panose="020B0503020202020204" pitchFamily="34" charset="0"/>
              </a:rPr>
              <a:t>Elle se souvient du temps où elle s’interrogeait sur sa juste place, sa juste taille, ses mots justes… la norme que doit être celle d’un corps qui change. </a:t>
            </a:r>
          </a:p>
          <a:p>
            <a:pPr algn="just"/>
            <a:r>
              <a:rPr lang="fr-FR" sz="3200" b="1" dirty="0">
                <a:solidFill>
                  <a:srgbClr val="000000"/>
                </a:solidFill>
                <a:latin typeface="Agency FB" panose="020B0503020202020204" pitchFamily="34" charset="0"/>
              </a:rPr>
              <a:t>Un rêve qui pose le problème de la </a:t>
            </a:r>
            <a:endParaRPr lang="fr-FR" sz="3200" b="1" dirty="0" smtClean="0">
              <a:solidFill>
                <a:srgbClr val="000000"/>
              </a:solidFill>
              <a:latin typeface="Agency FB" panose="020B0503020202020204" pitchFamily="34" charset="0"/>
            </a:endParaRPr>
          </a:p>
          <a:p>
            <a:pPr algn="just"/>
            <a:r>
              <a:rPr lang="fr-FR" sz="3200" b="1" dirty="0" smtClean="0">
                <a:solidFill>
                  <a:srgbClr val="000000"/>
                </a:solidFill>
                <a:latin typeface="Agency FB" panose="020B0503020202020204" pitchFamily="34" charset="0"/>
              </a:rPr>
              <a:t>transformation </a:t>
            </a:r>
            <a:r>
              <a:rPr lang="fr-FR" sz="3200" b="1" dirty="0">
                <a:solidFill>
                  <a:srgbClr val="000000"/>
                </a:solidFill>
                <a:latin typeface="Agency FB" panose="020B0503020202020204" pitchFamily="34" charset="0"/>
              </a:rPr>
              <a:t>et du rapport au temps. </a:t>
            </a:r>
          </a:p>
          <a:p>
            <a:pPr algn="just"/>
            <a:endParaRPr lang="fr-FR" sz="3200" b="1" dirty="0" smtClean="0">
              <a:solidFill>
                <a:srgbClr val="000000"/>
              </a:solidFill>
              <a:latin typeface="Agency FB" panose="020B0503020202020204" pitchFamily="34" charset="0"/>
            </a:endParaRPr>
          </a:p>
          <a:p>
            <a:pPr algn="just"/>
            <a:r>
              <a:rPr lang="fr-FR" sz="3200" b="1" dirty="0" smtClean="0">
                <a:solidFill>
                  <a:srgbClr val="000000"/>
                </a:solidFill>
                <a:latin typeface="Agency FB" panose="020B0503020202020204" pitchFamily="34" charset="0"/>
              </a:rPr>
              <a:t>Théâtre </a:t>
            </a:r>
            <a:r>
              <a:rPr lang="fr-FR" sz="3200" b="1" dirty="0">
                <a:solidFill>
                  <a:srgbClr val="000000"/>
                </a:solidFill>
                <a:latin typeface="Agency FB" panose="020B0503020202020204" pitchFamily="34" charset="0"/>
              </a:rPr>
              <a:t>d’ombre et d’objet pour courir les scènes oniriques </a:t>
            </a:r>
            <a:r>
              <a:rPr lang="fr-FR" sz="3200" b="1" dirty="0" smtClean="0">
                <a:solidFill>
                  <a:srgbClr val="000000"/>
                </a:solidFill>
                <a:latin typeface="Agency FB" panose="020B0503020202020204" pitchFamily="34" charset="0"/>
              </a:rPr>
              <a:t>avec </a:t>
            </a:r>
            <a:r>
              <a:rPr lang="fr-FR" sz="3200" b="1" dirty="0">
                <a:solidFill>
                  <a:srgbClr val="000000"/>
                </a:solidFill>
                <a:latin typeface="Agency FB" panose="020B0503020202020204" pitchFamily="34" charset="0"/>
              </a:rPr>
              <a:t>un texte adapté par </a:t>
            </a:r>
            <a:r>
              <a:rPr lang="fr-FR" sz="3200" b="1" dirty="0" err="1" smtClean="0">
                <a:solidFill>
                  <a:srgbClr val="000000"/>
                </a:solidFill>
                <a:latin typeface="Agency FB" panose="020B0503020202020204" pitchFamily="34" charset="0"/>
              </a:rPr>
              <a:t>Zémanel</a:t>
            </a:r>
            <a:r>
              <a:rPr lang="fr-FR" sz="3200" b="1" dirty="0">
                <a:solidFill>
                  <a:srgbClr val="000000"/>
                </a:solidFill>
                <a:latin typeface="Agency FB" panose="020B0503020202020204" pitchFamily="34" charset="0"/>
              </a:rPr>
              <a:t>. </a:t>
            </a:r>
          </a:p>
          <a:p>
            <a:pPr algn="just"/>
            <a:r>
              <a:rPr lang="fr-FR" sz="3200" b="1" dirty="0">
                <a:solidFill>
                  <a:srgbClr val="000000"/>
                </a:solidFill>
                <a:latin typeface="Agency FB" panose="020B0503020202020204" pitchFamily="34" charset="0"/>
              </a:rPr>
              <a:t>Les acteurs manipulateurs ouvrent des trappes, suivent des fils et glissent dessus… </a:t>
            </a:r>
          </a:p>
          <a:p>
            <a:pPr algn="just"/>
            <a:r>
              <a:rPr lang="fr-FR" sz="3200" b="1" dirty="0">
                <a:solidFill>
                  <a:srgbClr val="000000"/>
                </a:solidFill>
                <a:latin typeface="Agency FB" panose="020B0503020202020204" pitchFamily="34" charset="0"/>
              </a:rPr>
              <a:t>Une sorte de sieste mouvementée qui se finit par le réveil. </a:t>
            </a:r>
            <a:endParaRPr lang="fr-FR" sz="3200" b="1" dirty="0"/>
          </a:p>
        </p:txBody>
      </p:sp>
      <p:pic>
        <p:nvPicPr>
          <p:cNvPr id="4" name="Picture 2"/>
          <p:cNvPicPr>
            <a:picLocks noChangeAspect="1" noChangeArrowheads="1"/>
          </p:cNvPicPr>
          <p:nvPr/>
        </p:nvPicPr>
        <p:blipFill>
          <a:blip r:embed="rId2" cstate="print"/>
          <a:srcRect/>
          <a:stretch>
            <a:fillRect/>
          </a:stretch>
        </p:blipFill>
        <p:spPr bwMode="auto">
          <a:xfrm>
            <a:off x="6156176" y="2276872"/>
            <a:ext cx="2987824" cy="2016224"/>
          </a:xfrm>
          <a:prstGeom prst="rect">
            <a:avLst/>
          </a:prstGeom>
          <a:noFill/>
          <a:ln w="9525">
            <a:noFill/>
            <a:miter lim="800000"/>
            <a:headEnd/>
            <a:tailEnd/>
          </a:ln>
        </p:spPr>
      </p:pic>
    </p:spTree>
    <p:extLst>
      <p:ext uri="{BB962C8B-B14F-4D97-AF65-F5344CB8AC3E}">
        <p14:creationId xmlns:p14="http://schemas.microsoft.com/office/powerpoint/2010/main" xmlns="" val="3517298704"/>
      </p:ext>
    </p:extLst>
  </p:cSld>
  <p:clrMapOvr>
    <a:masterClrMapping/>
  </p:clrMapOvr>
  <p:transition spd="slow">
    <p:cover dir="l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76672"/>
            <a:ext cx="8892480" cy="4616648"/>
          </a:xfrm>
          <a:prstGeom prst="rect">
            <a:avLst/>
          </a:prstGeom>
          <a:noFill/>
        </p:spPr>
        <p:txBody>
          <a:bodyPr wrap="square" rtlCol="0">
            <a:spAutoFit/>
          </a:bodyPr>
          <a:lstStyle/>
          <a:p>
            <a:r>
              <a:rPr lang="fr-FR" sz="6000" b="1" dirty="0" smtClean="0"/>
              <a:t>  SPECTACLES</a:t>
            </a:r>
          </a:p>
          <a:p>
            <a:pPr algn="ctr"/>
            <a:endParaRPr lang="fr-FR" sz="6000" b="1" dirty="0" smtClean="0"/>
          </a:p>
          <a:p>
            <a:pPr algn="ctr"/>
            <a:r>
              <a:rPr lang="fr-FR" sz="6000" b="1" dirty="0" smtClean="0"/>
              <a:t>2ème  trimestre</a:t>
            </a:r>
          </a:p>
          <a:p>
            <a:pPr algn="ctr"/>
            <a:endParaRPr lang="fr-FR" b="1" dirty="0" smtClean="0"/>
          </a:p>
          <a:p>
            <a:pPr algn="ctr"/>
            <a:endParaRPr lang="fr-FR" b="1" dirty="0" smtClean="0"/>
          </a:p>
          <a:p>
            <a:pPr algn="ctr"/>
            <a:endParaRPr lang="fr-FR" b="1" dirty="0" smtClean="0"/>
          </a:p>
          <a:p>
            <a:pPr algn="ctr"/>
            <a:endParaRPr lang="fr-FR" sz="6000" b="1" dirty="0" smtClean="0"/>
          </a:p>
        </p:txBody>
      </p:sp>
      <p:sp>
        <p:nvSpPr>
          <p:cNvPr id="3" name="Espace réservé du numéro de diapositive 2"/>
          <p:cNvSpPr>
            <a:spLocks noGrp="1"/>
          </p:cNvSpPr>
          <p:nvPr>
            <p:ph type="sldNum" sz="quarter" idx="12"/>
          </p:nvPr>
        </p:nvSpPr>
        <p:spPr/>
        <p:txBody>
          <a:bodyPr/>
          <a:lstStyle/>
          <a:p>
            <a:pPr>
              <a:defRPr/>
            </a:pPr>
            <a:fld id="{4A01DF3A-E19E-48D3-8896-7FB407BA7D94}" type="slidenum">
              <a:rPr lang="fr-FR" smtClean="0"/>
              <a:pPr>
                <a:defRPr/>
              </a:pPr>
              <a:t>29</a:t>
            </a:fld>
            <a:endParaRPr lang="fr-FR"/>
          </a:p>
        </p:txBody>
      </p:sp>
      <p:pic>
        <p:nvPicPr>
          <p:cNvPr id="7" name="Image 6" descr="index.jpg"/>
          <p:cNvPicPr>
            <a:picLocks noChangeAspect="1"/>
          </p:cNvPicPr>
          <p:nvPr/>
        </p:nvPicPr>
        <p:blipFill>
          <a:blip r:embed="rId2" cstate="print"/>
          <a:stretch>
            <a:fillRect/>
          </a:stretch>
        </p:blipFill>
        <p:spPr>
          <a:xfrm>
            <a:off x="5796135" y="188640"/>
            <a:ext cx="3347865" cy="1722065"/>
          </a:xfrm>
          <a:prstGeom prst="rect">
            <a:avLst/>
          </a:prstGeom>
        </p:spPr>
      </p:pic>
      <p:pic>
        <p:nvPicPr>
          <p:cNvPr id="6146" name="Picture 2"/>
          <p:cNvPicPr>
            <a:picLocks noChangeAspect="1" noChangeArrowheads="1"/>
          </p:cNvPicPr>
          <p:nvPr/>
        </p:nvPicPr>
        <p:blipFill>
          <a:blip r:embed="rId3" cstate="print"/>
          <a:srcRect/>
          <a:stretch>
            <a:fillRect/>
          </a:stretch>
        </p:blipFill>
        <p:spPr bwMode="auto">
          <a:xfrm>
            <a:off x="107504" y="4077072"/>
            <a:ext cx="3358995" cy="2304356"/>
          </a:xfrm>
          <a:prstGeom prst="rect">
            <a:avLst/>
          </a:prstGeom>
          <a:noFill/>
          <a:ln w="9525">
            <a:noFill/>
            <a:miter lim="800000"/>
            <a:headEnd/>
            <a:tailEnd/>
          </a:ln>
        </p:spPr>
      </p:pic>
      <p:sp>
        <p:nvSpPr>
          <p:cNvPr id="6148" name="AutoShape 4" descr="https://webmail.ac-reims.fr/iwc/svc/wmap/attach/Annie%20Cherry%20and%20the%20Dinosaur.jpg?token=yE3eSltR2R&amp;mbox=INBOX&amp;uid=58568&amp;number=4&amp;type=image&amp;subtype=jpeg&amp;process=html%2Cjs%2Clink%2Ctarget%2Cbinhex"/>
          <p:cNvSpPr>
            <a:spLocks noChangeAspect="1" noChangeArrowheads="1"/>
          </p:cNvSpPr>
          <p:nvPr/>
        </p:nvSpPr>
        <p:spPr bwMode="auto">
          <a:xfrm>
            <a:off x="155575" y="-4106863"/>
            <a:ext cx="6057900" cy="8562976"/>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6149" name="Picture 5"/>
          <p:cNvPicPr>
            <a:picLocks noChangeAspect="1" noChangeArrowheads="1"/>
          </p:cNvPicPr>
          <p:nvPr/>
        </p:nvPicPr>
        <p:blipFill>
          <a:blip r:embed="rId4" cstate="print"/>
          <a:srcRect/>
          <a:stretch>
            <a:fillRect/>
          </a:stretch>
        </p:blipFill>
        <p:spPr bwMode="auto">
          <a:xfrm>
            <a:off x="6958132" y="3768824"/>
            <a:ext cx="2185868" cy="3089176"/>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title"/>
          </p:nvPr>
        </p:nvSpPr>
        <p:spPr>
          <a:xfrm>
            <a:off x="457200" y="0"/>
            <a:ext cx="8229600" cy="980728"/>
          </a:xfrm>
        </p:spPr>
        <p:txBody>
          <a:bodyPr/>
          <a:lstStyle/>
          <a:p>
            <a:pPr algn="ctr"/>
            <a:r>
              <a:rPr lang="fr-FR" b="1" dirty="0" smtClean="0"/>
              <a:t>Les écoles </a:t>
            </a:r>
            <a:r>
              <a:rPr lang="fr-FR" b="1" dirty="0" err="1" smtClean="0"/>
              <a:t>Montval</a:t>
            </a:r>
            <a:r>
              <a:rPr lang="fr-FR" b="1" dirty="0" smtClean="0"/>
              <a:t> à ce jour</a:t>
            </a:r>
          </a:p>
        </p:txBody>
      </p:sp>
      <p:sp>
        <p:nvSpPr>
          <p:cNvPr id="3" name="Espace réservé du contenu 2"/>
          <p:cNvSpPr>
            <a:spLocks noGrp="1"/>
          </p:cNvSpPr>
          <p:nvPr>
            <p:ph idx="1"/>
          </p:nvPr>
        </p:nvSpPr>
        <p:spPr>
          <a:xfrm>
            <a:off x="457200" y="1124745"/>
            <a:ext cx="8229600" cy="5733256"/>
          </a:xfrm>
        </p:spPr>
        <p:txBody>
          <a:bodyPr/>
          <a:lstStyle/>
          <a:p>
            <a:r>
              <a:rPr lang="fr-FR" sz="2800" dirty="0" smtClean="0"/>
              <a:t>Beaumont sur Vesle</a:t>
            </a:r>
          </a:p>
          <a:p>
            <a:r>
              <a:rPr lang="fr-FR" sz="2800" dirty="0" smtClean="0"/>
              <a:t>Les Petites Loges</a:t>
            </a:r>
          </a:p>
          <a:p>
            <a:r>
              <a:rPr lang="fr-FR" sz="2800" dirty="0" err="1" smtClean="0"/>
              <a:t>Mailly</a:t>
            </a:r>
            <a:r>
              <a:rPr lang="fr-FR" sz="2800" dirty="0" smtClean="0"/>
              <a:t> Champagne  élémentaire …    et </a:t>
            </a:r>
            <a:r>
              <a:rPr lang="fr-FR" sz="2800" dirty="0" err="1" smtClean="0"/>
              <a:t>Ludes</a:t>
            </a:r>
            <a:endParaRPr lang="fr-FR" sz="2800" dirty="0" smtClean="0"/>
          </a:p>
          <a:p>
            <a:r>
              <a:rPr lang="fr-FR" sz="2800" dirty="0" err="1" smtClean="0"/>
              <a:t>Rilly</a:t>
            </a:r>
            <a:r>
              <a:rPr lang="fr-FR" sz="2800" dirty="0" smtClean="0"/>
              <a:t>-la-Montagne</a:t>
            </a:r>
          </a:p>
          <a:p>
            <a:r>
              <a:rPr lang="fr-FR" sz="2800" dirty="0" smtClean="0"/>
              <a:t>Sept-</a:t>
            </a:r>
            <a:r>
              <a:rPr lang="fr-FR" sz="2800" dirty="0" err="1" smtClean="0"/>
              <a:t>Saulx</a:t>
            </a:r>
            <a:endParaRPr lang="fr-FR" sz="2800" dirty="0" smtClean="0"/>
          </a:p>
          <a:p>
            <a:r>
              <a:rPr lang="fr-FR" sz="2800" dirty="0" smtClean="0"/>
              <a:t>Sillery élémentaire  …  et maternelle</a:t>
            </a:r>
          </a:p>
          <a:p>
            <a:r>
              <a:rPr lang="fr-FR" sz="2800" dirty="0" smtClean="0"/>
              <a:t>Val de Vesle</a:t>
            </a:r>
          </a:p>
          <a:p>
            <a:r>
              <a:rPr lang="fr-FR" sz="2800" dirty="0" err="1" smtClean="0"/>
              <a:t>Verzenay</a:t>
            </a:r>
            <a:endParaRPr lang="fr-FR" sz="2800" dirty="0" smtClean="0"/>
          </a:p>
          <a:p>
            <a:r>
              <a:rPr lang="fr-FR" sz="2800" dirty="0" smtClean="0"/>
              <a:t>Verzy …     et Villers- </a:t>
            </a:r>
            <a:r>
              <a:rPr lang="fr-FR" sz="2800" dirty="0" err="1" smtClean="0"/>
              <a:t>Marmery</a:t>
            </a:r>
            <a:endParaRPr lang="fr-FR" sz="2800" dirty="0" smtClean="0"/>
          </a:p>
          <a:p>
            <a:r>
              <a:rPr lang="fr-FR" sz="2800" dirty="0" smtClean="0"/>
              <a:t>Villers - </a:t>
            </a:r>
            <a:r>
              <a:rPr lang="fr-FR" sz="2800" dirty="0" err="1" smtClean="0"/>
              <a:t>Allerand</a:t>
            </a:r>
            <a:endParaRPr lang="fr-FR" sz="2800" dirty="0" smtClean="0"/>
          </a:p>
        </p:txBody>
      </p:sp>
      <p:sp>
        <p:nvSpPr>
          <p:cNvPr id="4" name="Espace réservé du numéro de diapositive 3"/>
          <p:cNvSpPr>
            <a:spLocks noGrp="1"/>
          </p:cNvSpPr>
          <p:nvPr>
            <p:ph type="sldNum" sz="quarter" idx="12"/>
          </p:nvPr>
        </p:nvSpPr>
        <p:spPr/>
        <p:txBody>
          <a:bodyPr/>
          <a:lstStyle/>
          <a:p>
            <a:pPr>
              <a:defRPr/>
            </a:pPr>
            <a:fld id="{F5E7B04A-A8E5-4C11-9332-292AB5372C12}" type="slidenum">
              <a:rPr lang="fr-FR" smtClean="0"/>
              <a:pPr>
                <a:defRPr/>
              </a:pPr>
              <a:t>3</a:t>
            </a:fld>
            <a:endParaRPr lang="fr-F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4A01DF3A-E19E-48D3-8896-7FB407BA7D94}" type="slidenum">
              <a:rPr lang="fr-FR" smtClean="0"/>
              <a:pPr>
                <a:defRPr/>
              </a:pPr>
              <a:t>30</a:t>
            </a:fld>
            <a:endParaRPr lang="fr-FR"/>
          </a:p>
        </p:txBody>
      </p:sp>
      <p:pic>
        <p:nvPicPr>
          <p:cNvPr id="1026" name="Picture 2"/>
          <p:cNvPicPr>
            <a:picLocks noChangeAspect="1" noChangeArrowheads="1"/>
          </p:cNvPicPr>
          <p:nvPr/>
        </p:nvPicPr>
        <p:blipFill>
          <a:blip r:embed="rId2" cstate="print"/>
          <a:srcRect/>
          <a:stretch>
            <a:fillRect/>
          </a:stretch>
        </p:blipFill>
        <p:spPr bwMode="auto">
          <a:xfrm>
            <a:off x="0" y="-243408"/>
            <a:ext cx="9144000" cy="2343150"/>
          </a:xfrm>
          <a:prstGeom prst="rect">
            <a:avLst/>
          </a:prstGeom>
          <a:noFill/>
          <a:ln w="9525">
            <a:noFill/>
            <a:miter lim="800000"/>
            <a:headEnd/>
            <a:tailEnd/>
          </a:ln>
        </p:spPr>
      </p:pic>
      <p:sp>
        <p:nvSpPr>
          <p:cNvPr id="5" name="Rectangle 4"/>
          <p:cNvSpPr/>
          <p:nvPr/>
        </p:nvSpPr>
        <p:spPr>
          <a:xfrm>
            <a:off x="0" y="2132856"/>
            <a:ext cx="9144000" cy="3077766"/>
          </a:xfrm>
          <a:prstGeom prst="rect">
            <a:avLst/>
          </a:prstGeom>
        </p:spPr>
        <p:txBody>
          <a:bodyPr wrap="square">
            <a:spAutoFit/>
          </a:bodyPr>
          <a:lstStyle/>
          <a:p>
            <a:r>
              <a:rPr lang="fr-LU" sz="4400" b="1" dirty="0" smtClean="0">
                <a:latin typeface="+mj-lt"/>
              </a:rPr>
              <a:t>      Lundi 6 et mardi 07 février 2023 </a:t>
            </a:r>
          </a:p>
          <a:p>
            <a:r>
              <a:rPr lang="fr-LU" sz="4400" b="1" dirty="0" smtClean="0">
                <a:latin typeface="+mj-lt"/>
              </a:rPr>
              <a:t>                  </a:t>
            </a:r>
            <a:r>
              <a:rPr lang="fr-FR" sz="4400" b="1" dirty="0" smtClean="0">
                <a:latin typeface="+mj-lt"/>
              </a:rPr>
              <a:t>Cycle 1 et 2</a:t>
            </a:r>
          </a:p>
          <a:p>
            <a:endParaRPr lang="fr-FR" sz="800" b="1" dirty="0" smtClean="0">
              <a:latin typeface="+mj-lt"/>
            </a:endParaRPr>
          </a:p>
          <a:p>
            <a:r>
              <a:rPr lang="fr-LU" sz="4400" b="1" dirty="0" smtClean="0">
                <a:latin typeface="+mj-lt"/>
              </a:rPr>
              <a:t>  « Annie Cherry and the </a:t>
            </a:r>
            <a:r>
              <a:rPr lang="fr-LU" sz="4400" b="1" dirty="0" err="1" smtClean="0">
                <a:latin typeface="+mj-lt"/>
              </a:rPr>
              <a:t>dinosaur</a:t>
            </a:r>
            <a:r>
              <a:rPr lang="fr-LU" sz="4400" b="1" dirty="0" smtClean="0">
                <a:latin typeface="+mj-lt"/>
              </a:rPr>
              <a:t> »</a:t>
            </a:r>
          </a:p>
          <a:p>
            <a:r>
              <a:rPr lang="fr-LU" sz="4400" b="1" dirty="0" smtClean="0">
                <a:latin typeface="+mj-lt"/>
              </a:rPr>
              <a:t>            Création en Anglais</a:t>
            </a:r>
          </a:p>
          <a:p>
            <a:endParaRPr lang="fr-LU" sz="1000" b="1" dirty="0" smtClean="0">
              <a:latin typeface="+mj-lt"/>
            </a:endParaRPr>
          </a:p>
        </p:txBody>
      </p:sp>
      <p:sp>
        <p:nvSpPr>
          <p:cNvPr id="7" name="Rectangle 6"/>
          <p:cNvSpPr/>
          <p:nvPr/>
        </p:nvSpPr>
        <p:spPr>
          <a:xfrm>
            <a:off x="3059832" y="4797152"/>
            <a:ext cx="5904656" cy="646331"/>
          </a:xfrm>
          <a:prstGeom prst="rect">
            <a:avLst/>
          </a:prstGeom>
        </p:spPr>
        <p:txBody>
          <a:bodyPr wrap="square">
            <a:spAutoFit/>
          </a:bodyPr>
          <a:lstStyle/>
          <a:p>
            <a:r>
              <a:rPr lang="fr-FR" sz="3600" b="1" dirty="0" smtClean="0">
                <a:latin typeface="+mj-lt"/>
              </a:rPr>
              <a:t>        </a:t>
            </a:r>
            <a:endParaRPr lang="fr-FR" sz="3600" dirty="0">
              <a:latin typeface="+mj-lt"/>
            </a:endParaRPr>
          </a:p>
        </p:txBody>
      </p:sp>
      <p:sp>
        <p:nvSpPr>
          <p:cNvPr id="8" name="Rectangle 7"/>
          <p:cNvSpPr/>
          <p:nvPr/>
        </p:nvSpPr>
        <p:spPr>
          <a:xfrm>
            <a:off x="0" y="5229201"/>
            <a:ext cx="8892480" cy="1754326"/>
          </a:xfrm>
          <a:prstGeom prst="rect">
            <a:avLst/>
          </a:prstGeom>
        </p:spPr>
        <p:txBody>
          <a:bodyPr wrap="square">
            <a:spAutoFit/>
          </a:bodyPr>
          <a:lstStyle/>
          <a:p>
            <a:r>
              <a:rPr lang="fr-FR" sz="3600" b="1" dirty="0" smtClean="0">
                <a:latin typeface="+mj-lt"/>
              </a:rPr>
              <a:t>Durée du spectacle :35 minutes</a:t>
            </a:r>
          </a:p>
          <a:p>
            <a:r>
              <a:rPr lang="fr-FR" sz="3600" b="1" dirty="0" smtClean="0">
                <a:latin typeface="+mj-lt"/>
              </a:rPr>
              <a:t>Livret pédagogique transmis aux enseignants</a:t>
            </a:r>
          </a:p>
          <a:p>
            <a:endParaRPr lang="fr-FR" sz="3600" dirty="0">
              <a:latin typeface="+mj-lt"/>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4)">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4)">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heel(4)">
                                      <p:cBhvr>
                                        <p:cTn id="17" dur="10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Horizontal)">
                                      <p:cBhvr>
                                        <p:cTn id="22" dur="10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Horizontal)">
                                      <p:cBhvr>
                                        <p:cTn id="27" dur="10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barn(inHorizontal)">
                                      <p:cBhvr>
                                        <p:cTn id="32"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4A01DF3A-E19E-48D3-8896-7FB407BA7D94}" type="slidenum">
              <a:rPr lang="fr-FR" smtClean="0"/>
              <a:pPr>
                <a:defRPr/>
              </a:pPr>
              <a:t>31</a:t>
            </a:fld>
            <a:endParaRPr lang="fr-FR"/>
          </a:p>
        </p:txBody>
      </p:sp>
      <p:sp>
        <p:nvSpPr>
          <p:cNvPr id="3" name="Rectangle 2"/>
          <p:cNvSpPr/>
          <p:nvPr/>
        </p:nvSpPr>
        <p:spPr>
          <a:xfrm>
            <a:off x="0" y="-99392"/>
            <a:ext cx="9144000" cy="7178253"/>
          </a:xfrm>
          <a:prstGeom prst="rect">
            <a:avLst/>
          </a:prstGeom>
        </p:spPr>
        <p:txBody>
          <a:bodyPr wrap="square">
            <a:spAutoFit/>
          </a:bodyPr>
          <a:lstStyle/>
          <a:p>
            <a:r>
              <a:rPr lang="fr-FR" sz="3400" b="1" dirty="0" smtClean="0"/>
              <a:t>Annie Cherry et son</a:t>
            </a:r>
          </a:p>
          <a:p>
            <a:r>
              <a:rPr lang="fr-FR" sz="3400" b="1" dirty="0" smtClean="0"/>
              <a:t>assistant Charly se </a:t>
            </a:r>
          </a:p>
          <a:p>
            <a:r>
              <a:rPr lang="fr-FR" sz="3400" b="1" dirty="0" smtClean="0"/>
              <a:t>préparent à une</a:t>
            </a:r>
          </a:p>
          <a:p>
            <a:r>
              <a:rPr lang="fr-FR" sz="3400" b="1" dirty="0" smtClean="0"/>
              <a:t>fête déguisée …</a:t>
            </a:r>
          </a:p>
          <a:p>
            <a:r>
              <a:rPr lang="fr-FR" sz="3400" b="1" dirty="0" smtClean="0"/>
              <a:t>mais Charly ne pense </a:t>
            </a:r>
          </a:p>
          <a:p>
            <a:r>
              <a:rPr lang="fr-FR" sz="3400" b="1" dirty="0" smtClean="0"/>
              <a:t>qu’à s’amuser et il n’a </a:t>
            </a:r>
          </a:p>
          <a:p>
            <a:r>
              <a:rPr lang="fr-FR" sz="3400" b="1" dirty="0" smtClean="0"/>
              <a:t>rien préparé.</a:t>
            </a:r>
          </a:p>
          <a:p>
            <a:endParaRPr lang="fr-FR" sz="1200" b="1" dirty="0" smtClean="0"/>
          </a:p>
          <a:p>
            <a:r>
              <a:rPr lang="fr-FR" sz="3400" b="1" dirty="0" smtClean="0"/>
              <a:t>Annie va devoir utiliser ses</a:t>
            </a:r>
          </a:p>
          <a:p>
            <a:r>
              <a:rPr lang="fr-FR" sz="3400" b="1" dirty="0" smtClean="0"/>
              <a:t>pouvoirs magiques pour </a:t>
            </a:r>
          </a:p>
          <a:p>
            <a:r>
              <a:rPr lang="fr-FR" sz="3400" b="1" dirty="0" smtClean="0"/>
              <a:t>que tout soit prêt à temps </a:t>
            </a:r>
          </a:p>
          <a:p>
            <a:r>
              <a:rPr lang="fr-FR" sz="3400" b="1" dirty="0" smtClean="0"/>
              <a:t>pour la fête et que tout le </a:t>
            </a:r>
          </a:p>
          <a:p>
            <a:r>
              <a:rPr lang="fr-FR" sz="3400" b="1" dirty="0" smtClean="0"/>
              <a:t>monde puisse danser et </a:t>
            </a:r>
          </a:p>
          <a:p>
            <a:r>
              <a:rPr lang="fr-FR" sz="3400" b="1" dirty="0" smtClean="0"/>
              <a:t>chanter ensemble.</a:t>
            </a:r>
            <a:endParaRPr lang="fr-FR" sz="3400" b="1" dirty="0"/>
          </a:p>
        </p:txBody>
      </p:sp>
      <p:pic>
        <p:nvPicPr>
          <p:cNvPr id="7170" name="Picture 2"/>
          <p:cNvPicPr>
            <a:picLocks noChangeAspect="1" noChangeArrowheads="1"/>
          </p:cNvPicPr>
          <p:nvPr/>
        </p:nvPicPr>
        <p:blipFill>
          <a:blip r:embed="rId2" cstate="print"/>
          <a:srcRect/>
          <a:stretch>
            <a:fillRect/>
          </a:stretch>
        </p:blipFill>
        <p:spPr bwMode="auto">
          <a:xfrm>
            <a:off x="5652120" y="0"/>
            <a:ext cx="3491880" cy="6858000"/>
          </a:xfrm>
          <a:prstGeom prst="rect">
            <a:avLst/>
          </a:prstGeom>
          <a:noFill/>
          <a:ln w="9525">
            <a:noFill/>
            <a:miter lim="800000"/>
            <a:headEnd/>
            <a:tailEnd/>
          </a:ln>
        </p:spPr>
      </p:pic>
    </p:spTree>
  </p:cSld>
  <p:clrMapOvr>
    <a:masterClrMapping/>
  </p:clrMapOvr>
  <p:transition spd="slow">
    <p:newsfla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4A01DF3A-E19E-48D3-8896-7FB407BA7D94}" type="slidenum">
              <a:rPr lang="fr-FR" smtClean="0"/>
              <a:pPr>
                <a:defRPr/>
              </a:pPr>
              <a:t>32</a:t>
            </a:fld>
            <a:endParaRPr lang="fr-FR"/>
          </a:p>
        </p:txBody>
      </p:sp>
      <p:pic>
        <p:nvPicPr>
          <p:cNvPr id="1026" name="Picture 2"/>
          <p:cNvPicPr>
            <a:picLocks noChangeAspect="1" noChangeArrowheads="1"/>
          </p:cNvPicPr>
          <p:nvPr/>
        </p:nvPicPr>
        <p:blipFill>
          <a:blip r:embed="rId2" cstate="print"/>
          <a:srcRect/>
          <a:stretch>
            <a:fillRect/>
          </a:stretch>
        </p:blipFill>
        <p:spPr bwMode="auto">
          <a:xfrm>
            <a:off x="0" y="-243408"/>
            <a:ext cx="9144000" cy="2343150"/>
          </a:xfrm>
          <a:prstGeom prst="rect">
            <a:avLst/>
          </a:prstGeom>
          <a:noFill/>
          <a:ln w="9525">
            <a:noFill/>
            <a:miter lim="800000"/>
            <a:headEnd/>
            <a:tailEnd/>
          </a:ln>
        </p:spPr>
      </p:pic>
      <p:sp>
        <p:nvSpPr>
          <p:cNvPr id="5" name="Rectangle 4"/>
          <p:cNvSpPr/>
          <p:nvPr/>
        </p:nvSpPr>
        <p:spPr>
          <a:xfrm>
            <a:off x="179512" y="2420888"/>
            <a:ext cx="8964488" cy="3400931"/>
          </a:xfrm>
          <a:prstGeom prst="rect">
            <a:avLst/>
          </a:prstGeom>
        </p:spPr>
        <p:txBody>
          <a:bodyPr wrap="square">
            <a:spAutoFit/>
          </a:bodyPr>
          <a:lstStyle/>
          <a:p>
            <a:r>
              <a:rPr lang="fr-LU" sz="4400" b="1" dirty="0" smtClean="0">
                <a:latin typeface="+mj-lt"/>
              </a:rPr>
              <a:t>                     </a:t>
            </a:r>
            <a:r>
              <a:rPr lang="fr-FR" sz="4400" b="1" dirty="0" smtClean="0">
                <a:latin typeface="+mj-lt"/>
              </a:rPr>
              <a:t>Cycle 2 et 3</a:t>
            </a:r>
          </a:p>
          <a:p>
            <a:endParaRPr lang="fr-FR" sz="1000" dirty="0" smtClean="0">
              <a:latin typeface="+mj-lt"/>
            </a:endParaRPr>
          </a:p>
          <a:p>
            <a:r>
              <a:rPr lang="fr-LU" sz="4400" b="1" dirty="0" smtClean="0">
                <a:latin typeface="+mj-lt"/>
              </a:rPr>
              <a:t>           « Lily </a:t>
            </a:r>
            <a:r>
              <a:rPr lang="fr-LU" sz="4400" b="1" dirty="0" err="1" smtClean="0">
                <a:latin typeface="+mj-lt"/>
              </a:rPr>
              <a:t>Poppins</a:t>
            </a:r>
            <a:r>
              <a:rPr lang="fr-LU" sz="4400" b="1" dirty="0" smtClean="0">
                <a:latin typeface="+mj-lt"/>
              </a:rPr>
              <a:t> in Scotland  »</a:t>
            </a:r>
          </a:p>
          <a:p>
            <a:endParaRPr lang="fr-LU" sz="900" b="1" dirty="0" smtClean="0">
              <a:latin typeface="+mj-lt"/>
            </a:endParaRPr>
          </a:p>
          <a:p>
            <a:endParaRPr lang="fr-LU" sz="1000" b="1" dirty="0" smtClean="0">
              <a:latin typeface="+mj-lt"/>
            </a:endParaRPr>
          </a:p>
          <a:p>
            <a:r>
              <a:rPr lang="fr-LU" sz="4400" b="1" dirty="0" smtClean="0">
                <a:latin typeface="+mj-lt"/>
              </a:rPr>
              <a:t>   Jeudi 02 et Vendredi 03 février 2023</a:t>
            </a:r>
          </a:p>
          <a:p>
            <a:endParaRPr lang="fr-LU" sz="1000" b="1" dirty="0" smtClean="0">
              <a:latin typeface="+mj-lt"/>
            </a:endParaRPr>
          </a:p>
          <a:p>
            <a:r>
              <a:rPr lang="fr-LU" sz="4400" b="1" dirty="0" smtClean="0">
                <a:latin typeface="+mj-lt"/>
              </a:rPr>
              <a:t>                          </a:t>
            </a:r>
            <a:endParaRPr lang="fr-FR" sz="4400" dirty="0">
              <a:latin typeface="+mj-lt"/>
            </a:endParaRPr>
          </a:p>
        </p:txBody>
      </p:sp>
      <p:sp>
        <p:nvSpPr>
          <p:cNvPr id="7" name="Rectangle 6"/>
          <p:cNvSpPr/>
          <p:nvPr/>
        </p:nvSpPr>
        <p:spPr>
          <a:xfrm>
            <a:off x="3059832" y="4797152"/>
            <a:ext cx="5904656" cy="646331"/>
          </a:xfrm>
          <a:prstGeom prst="rect">
            <a:avLst/>
          </a:prstGeom>
        </p:spPr>
        <p:txBody>
          <a:bodyPr wrap="square">
            <a:spAutoFit/>
          </a:bodyPr>
          <a:lstStyle/>
          <a:p>
            <a:r>
              <a:rPr lang="fr-FR" sz="3600" b="1" dirty="0" smtClean="0">
                <a:latin typeface="+mj-lt"/>
              </a:rPr>
              <a:t>        </a:t>
            </a:r>
            <a:endParaRPr lang="fr-FR" sz="3600" dirty="0">
              <a:latin typeface="+mj-lt"/>
            </a:endParaRPr>
          </a:p>
        </p:txBody>
      </p:sp>
      <p:sp>
        <p:nvSpPr>
          <p:cNvPr id="8" name="Rectangle 7"/>
          <p:cNvSpPr/>
          <p:nvPr/>
        </p:nvSpPr>
        <p:spPr>
          <a:xfrm>
            <a:off x="0" y="5157193"/>
            <a:ext cx="8892480" cy="1200329"/>
          </a:xfrm>
          <a:prstGeom prst="rect">
            <a:avLst/>
          </a:prstGeom>
        </p:spPr>
        <p:txBody>
          <a:bodyPr wrap="square">
            <a:spAutoFit/>
          </a:bodyPr>
          <a:lstStyle/>
          <a:p>
            <a:r>
              <a:rPr lang="fr-FR" sz="3600" b="1" dirty="0" smtClean="0">
                <a:latin typeface="+mj-lt"/>
              </a:rPr>
              <a:t>Durée du spectacle: 45 minutes à 1 heure</a:t>
            </a:r>
          </a:p>
          <a:p>
            <a:r>
              <a:rPr lang="fr-FR" sz="3600" b="1" dirty="0" smtClean="0">
                <a:latin typeface="+mj-lt"/>
              </a:rPr>
              <a:t>Livret pédagogique transmis aux enseignants</a:t>
            </a:r>
            <a:endParaRPr lang="fr-FR" sz="3600" dirty="0">
              <a:latin typeface="+mj-lt"/>
            </a:endParaRPr>
          </a:p>
        </p:txBody>
      </p:sp>
      <p:pic>
        <p:nvPicPr>
          <p:cNvPr id="4098" name="Picture 2"/>
          <p:cNvPicPr>
            <a:picLocks noChangeAspect="1" noChangeArrowheads="1"/>
          </p:cNvPicPr>
          <p:nvPr/>
        </p:nvPicPr>
        <p:blipFill>
          <a:blip r:embed="rId3" cstate="print"/>
          <a:srcRect/>
          <a:stretch>
            <a:fillRect/>
          </a:stretch>
        </p:blipFill>
        <p:spPr bwMode="auto">
          <a:xfrm>
            <a:off x="0" y="-243408"/>
            <a:ext cx="2843808" cy="2880320"/>
          </a:xfrm>
          <a:prstGeom prst="rect">
            <a:avLst/>
          </a:prstGeom>
          <a:noFill/>
          <a:ln w="9525">
            <a:noFill/>
            <a:miter lim="800000"/>
            <a:headEnd/>
            <a:tailEnd/>
          </a:ln>
        </p:spPr>
      </p:pic>
      <p:pic>
        <p:nvPicPr>
          <p:cNvPr id="26626" name="Picture 2"/>
          <p:cNvPicPr>
            <a:picLocks noChangeAspect="1" noChangeArrowheads="1"/>
          </p:cNvPicPr>
          <p:nvPr/>
        </p:nvPicPr>
        <p:blipFill>
          <a:blip r:embed="rId4" cstate="print"/>
          <a:srcRect/>
          <a:stretch>
            <a:fillRect/>
          </a:stretch>
        </p:blipFill>
        <p:spPr bwMode="auto">
          <a:xfrm>
            <a:off x="5796136" y="-171400"/>
            <a:ext cx="3347864" cy="2304256"/>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edg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edge">
                                      <p:cBhvr>
                                        <p:cTn id="12" dur="1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wedge">
                                      <p:cBhvr>
                                        <p:cTn id="17" dur="1000"/>
                                        <p:tgtEl>
                                          <p:spTgt spid="5">
                                            <p:txEl>
                                              <p:pRg st="5" end="5"/>
                                            </p:txEl>
                                          </p:spTgt>
                                        </p:tgtEl>
                                      </p:cBhvr>
                                    </p:animEffect>
                                  </p:childTnLst>
                                </p:cTn>
                              </p:par>
                              <p:par>
                                <p:cTn id="18" presetID="20" presetClass="entr" presetSubtype="0" fill="hold" nodeType="withEffect">
                                  <p:stCondLst>
                                    <p:cond delay="0"/>
                                  </p:stCondLst>
                                  <p:childTnLst>
                                    <p:set>
                                      <p:cBhvr>
                                        <p:cTn id="19" dur="1" fill="hold">
                                          <p:stCondLst>
                                            <p:cond delay="0"/>
                                          </p:stCondLst>
                                        </p:cTn>
                                        <p:tgtEl>
                                          <p:spTgt spid="5">
                                            <p:txEl>
                                              <p:pRg st="7" end="7"/>
                                            </p:txEl>
                                          </p:spTgt>
                                        </p:tgtEl>
                                        <p:attrNameLst>
                                          <p:attrName>style.visibility</p:attrName>
                                        </p:attrNameLst>
                                      </p:cBhvr>
                                      <p:to>
                                        <p:strVal val="visible"/>
                                      </p:to>
                                    </p:set>
                                    <p:animEffect transition="in" filter="wedge">
                                      <p:cBhvr>
                                        <p:cTn id="20" dur="1000"/>
                                        <p:tgtEl>
                                          <p:spTgt spid="5">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edge">
                                      <p:cBhvr>
                                        <p:cTn id="25" dur="10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wedge">
                                      <p:cBhvr>
                                        <p:cTn id="30"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4A01DF3A-E19E-48D3-8896-7FB407BA7D94}" type="slidenum">
              <a:rPr lang="fr-FR" smtClean="0"/>
              <a:pPr>
                <a:defRPr/>
              </a:pPr>
              <a:t>33</a:t>
            </a:fld>
            <a:endParaRPr lang="fr-FR"/>
          </a:p>
        </p:txBody>
      </p:sp>
      <p:sp>
        <p:nvSpPr>
          <p:cNvPr id="3" name="Rectangle 2"/>
          <p:cNvSpPr/>
          <p:nvPr/>
        </p:nvSpPr>
        <p:spPr>
          <a:xfrm>
            <a:off x="0" y="0"/>
            <a:ext cx="9144000" cy="7386638"/>
          </a:xfrm>
          <a:prstGeom prst="rect">
            <a:avLst/>
          </a:prstGeom>
        </p:spPr>
        <p:txBody>
          <a:bodyPr wrap="square">
            <a:spAutoFit/>
          </a:bodyPr>
          <a:lstStyle/>
          <a:p>
            <a:r>
              <a:rPr lang="fr-FR" sz="3200" b="1" dirty="0" smtClean="0"/>
              <a:t>Lily </a:t>
            </a:r>
            <a:r>
              <a:rPr lang="fr-FR" sz="3200" b="1" dirty="0" err="1" smtClean="0"/>
              <a:t>Poppins</a:t>
            </a:r>
            <a:r>
              <a:rPr lang="fr-FR" sz="3200" b="1" dirty="0" smtClean="0"/>
              <a:t> s’envole pour l’Ecosse.</a:t>
            </a:r>
          </a:p>
          <a:p>
            <a:r>
              <a:rPr lang="fr-FR" sz="3200" b="1" dirty="0" smtClean="0"/>
              <a:t>Grâce à son parapluie magique, elle espère bien percer le mystère du monstre du Loch Ness … mais Lily n’aime pas les fantômes!</a:t>
            </a:r>
          </a:p>
          <a:p>
            <a:endParaRPr lang="fr-FR" sz="1000" b="1" dirty="0" smtClean="0"/>
          </a:p>
          <a:p>
            <a:r>
              <a:rPr lang="fr-FR" sz="3200" b="1" dirty="0" smtClean="0"/>
              <a:t>Il lui faudra à nouveau compter sur son ami, l’extravagant Murdock Holmes, pour mener à bien ses recherches.</a:t>
            </a:r>
          </a:p>
          <a:p>
            <a:endParaRPr lang="fr-FR" sz="3200" b="1" dirty="0" smtClean="0"/>
          </a:p>
          <a:p>
            <a:r>
              <a:rPr lang="fr-FR" sz="3200" dirty="0" smtClean="0"/>
              <a:t/>
            </a:r>
            <a:br>
              <a:rPr lang="fr-FR" sz="3200" dirty="0" smtClean="0"/>
            </a:br>
            <a:endParaRPr lang="fr-FR" sz="3200" dirty="0" smtClean="0"/>
          </a:p>
          <a:p>
            <a:r>
              <a:rPr lang="fr-FR" sz="3600" b="1" dirty="0" smtClean="0">
                <a:latin typeface="+mj-lt"/>
              </a:rPr>
              <a:t> </a:t>
            </a:r>
          </a:p>
          <a:p>
            <a:r>
              <a:rPr lang="fr-FR" sz="3600" b="1" dirty="0" smtClean="0">
                <a:latin typeface="+mj-lt"/>
              </a:rPr>
              <a:t> </a:t>
            </a:r>
          </a:p>
          <a:p>
            <a:r>
              <a:rPr lang="fr-FR" sz="3600" b="1" dirty="0" smtClean="0">
                <a:latin typeface="+mj-lt"/>
              </a:rPr>
              <a:t>                                                         </a:t>
            </a:r>
          </a:p>
          <a:p>
            <a:r>
              <a:rPr lang="fr-FR" sz="3600" b="1" dirty="0" smtClean="0">
                <a:latin typeface="+mj-lt"/>
              </a:rPr>
              <a:t> </a:t>
            </a:r>
            <a:endParaRPr lang="fr-FR" sz="3600" b="1" dirty="0">
              <a:latin typeface="+mj-lt"/>
            </a:endParaRPr>
          </a:p>
        </p:txBody>
      </p:sp>
      <p:sp>
        <p:nvSpPr>
          <p:cNvPr id="24579" name="AutoShape 3" descr="Résultat de recherche d'images pour &quot;Lily Poppins in New York affiche&quot;"/>
          <p:cNvSpPr>
            <a:spLocks noChangeAspect="1" noChangeArrowheads="1"/>
          </p:cNvSpPr>
          <p:nvPr/>
        </p:nvSpPr>
        <p:spPr bwMode="auto">
          <a:xfrm>
            <a:off x="155575" y="-593725"/>
            <a:ext cx="914400" cy="1238250"/>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122" name="Picture 2"/>
          <p:cNvPicPr>
            <a:picLocks noChangeAspect="1" noChangeArrowheads="1"/>
          </p:cNvPicPr>
          <p:nvPr/>
        </p:nvPicPr>
        <p:blipFill>
          <a:blip r:embed="rId2" cstate="print"/>
          <a:srcRect/>
          <a:stretch>
            <a:fillRect/>
          </a:stretch>
        </p:blipFill>
        <p:spPr bwMode="auto">
          <a:xfrm>
            <a:off x="5047898" y="4725144"/>
            <a:ext cx="4096101" cy="2132856"/>
          </a:xfrm>
          <a:prstGeom prst="rect">
            <a:avLst/>
          </a:prstGeom>
          <a:noFill/>
          <a:ln w="9525">
            <a:noFill/>
            <a:miter lim="800000"/>
            <a:headEnd/>
            <a:tailEnd/>
          </a:ln>
        </p:spPr>
      </p:pic>
      <p:sp>
        <p:nvSpPr>
          <p:cNvPr id="8" name="Rectangle 7"/>
          <p:cNvSpPr/>
          <p:nvPr/>
        </p:nvSpPr>
        <p:spPr>
          <a:xfrm>
            <a:off x="0" y="3645024"/>
            <a:ext cx="9756576" cy="3046988"/>
          </a:xfrm>
          <a:prstGeom prst="rect">
            <a:avLst/>
          </a:prstGeom>
        </p:spPr>
        <p:txBody>
          <a:bodyPr wrap="square">
            <a:spAutoFit/>
          </a:bodyPr>
          <a:lstStyle/>
          <a:p>
            <a:r>
              <a:rPr lang="fr-FR" sz="2400" b="1" dirty="0" smtClean="0"/>
              <a:t>Spectacle qui propose:</a:t>
            </a:r>
          </a:p>
          <a:p>
            <a:r>
              <a:rPr lang="fr-FR" sz="2800" b="1" dirty="0" smtClean="0"/>
              <a:t>Des personnages hauts en couleur, sympathiques.</a:t>
            </a:r>
          </a:p>
          <a:p>
            <a:r>
              <a:rPr lang="fr-FR" sz="2800" b="1" dirty="0" smtClean="0"/>
              <a:t>Un langage adapté aux champs </a:t>
            </a:r>
          </a:p>
          <a:p>
            <a:r>
              <a:rPr lang="fr-FR" sz="2800" b="1" dirty="0" smtClean="0"/>
              <a:t>lexicaux enseignés en classe.</a:t>
            </a:r>
          </a:p>
          <a:p>
            <a:r>
              <a:rPr lang="fr-FR" sz="2800" b="1" dirty="0" smtClean="0"/>
              <a:t>L’intégration de nombreux </a:t>
            </a:r>
          </a:p>
          <a:p>
            <a:r>
              <a:rPr lang="fr-FR" sz="2800" b="1" dirty="0" smtClean="0"/>
              <a:t>Éléments culturels et artistiques</a:t>
            </a:r>
          </a:p>
          <a:p>
            <a:r>
              <a:rPr lang="fr-FR" sz="2800" b="1" dirty="0" smtClean="0"/>
              <a:t>anglo-saxons.</a:t>
            </a:r>
          </a:p>
        </p:txBody>
      </p:sp>
    </p:spTree>
  </p:cSld>
  <p:clrMapOvr>
    <a:masterClrMapping/>
  </p:clrMapOvr>
  <p:transition spd="slow">
    <p:split orient="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484785"/>
            <a:ext cx="8892480" cy="4708981"/>
          </a:xfrm>
          <a:prstGeom prst="rect">
            <a:avLst/>
          </a:prstGeom>
          <a:noFill/>
        </p:spPr>
        <p:txBody>
          <a:bodyPr wrap="square" rtlCol="0">
            <a:spAutoFit/>
          </a:bodyPr>
          <a:lstStyle/>
          <a:p>
            <a:r>
              <a:rPr lang="fr-FR" sz="6000" b="1" dirty="0" smtClean="0"/>
              <a:t>           SPECTACLES</a:t>
            </a:r>
          </a:p>
          <a:p>
            <a:pPr algn="ctr"/>
            <a:endParaRPr lang="fr-FR" sz="6000" b="1" dirty="0" smtClean="0"/>
          </a:p>
          <a:p>
            <a:pPr algn="ctr"/>
            <a:r>
              <a:rPr lang="fr-FR" sz="6000" b="1" dirty="0" smtClean="0"/>
              <a:t>3</a:t>
            </a:r>
            <a:r>
              <a:rPr lang="fr-FR" sz="6000" b="1" baseline="30000" dirty="0" smtClean="0"/>
              <a:t>ème</a:t>
            </a:r>
            <a:r>
              <a:rPr lang="fr-FR" sz="6000" b="1" dirty="0" smtClean="0"/>
              <a:t>  trimestre</a:t>
            </a:r>
          </a:p>
          <a:p>
            <a:pPr algn="ctr"/>
            <a:endParaRPr lang="fr-FR" sz="6000" b="1" dirty="0" smtClean="0"/>
          </a:p>
          <a:p>
            <a:pPr algn="ctr"/>
            <a:endParaRPr lang="fr-FR" sz="6000" b="1" dirty="0" smtClean="0"/>
          </a:p>
        </p:txBody>
      </p:sp>
      <p:sp>
        <p:nvSpPr>
          <p:cNvPr id="3" name="Espace réservé du numéro de diapositive 2"/>
          <p:cNvSpPr>
            <a:spLocks noGrp="1"/>
          </p:cNvSpPr>
          <p:nvPr>
            <p:ph type="sldNum" sz="quarter" idx="12"/>
          </p:nvPr>
        </p:nvSpPr>
        <p:spPr/>
        <p:txBody>
          <a:bodyPr/>
          <a:lstStyle/>
          <a:p>
            <a:pPr>
              <a:defRPr/>
            </a:pPr>
            <a:fld id="{4A01DF3A-E19E-48D3-8896-7FB407BA7D94}" type="slidenum">
              <a:rPr lang="fr-FR" smtClean="0"/>
              <a:pPr>
                <a:defRPr/>
              </a:pPr>
              <a:t>34</a:t>
            </a:fld>
            <a:endParaRPr lang="fr-FR"/>
          </a:p>
        </p:txBody>
      </p:sp>
      <p:pic>
        <p:nvPicPr>
          <p:cNvPr id="6" name="Picture 1"/>
          <p:cNvPicPr>
            <a:picLocks noChangeAspect="1" noChangeArrowheads="1"/>
          </p:cNvPicPr>
          <p:nvPr/>
        </p:nvPicPr>
        <p:blipFill>
          <a:blip r:embed="rId2" cstate="print"/>
          <a:srcRect/>
          <a:stretch>
            <a:fillRect/>
          </a:stretch>
        </p:blipFill>
        <p:spPr bwMode="auto">
          <a:xfrm>
            <a:off x="5981700" y="5048250"/>
            <a:ext cx="3162300" cy="180975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0" y="4725144"/>
            <a:ext cx="2895058" cy="2132856"/>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edge">
                                      <p:cBhvr>
                                        <p:cTn id="7" dur="1000"/>
                                        <p:tgtEl>
                                          <p:spTgt spid="2">
                                            <p:txEl>
                                              <p:pRg st="0" end="0"/>
                                            </p:txEl>
                                          </p:spTgt>
                                        </p:tgtEl>
                                      </p:cBhvr>
                                    </p:animEffect>
                                  </p:childTnLst>
                                </p:cTn>
                              </p:par>
                              <p:par>
                                <p:cTn id="8" presetID="2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edge">
                                      <p:cBhvr>
                                        <p:cTn id="10"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a:spLocks noChangeArrowheads="1"/>
          </p:cNvSpPr>
          <p:nvPr/>
        </p:nvSpPr>
        <p:spPr bwMode="auto">
          <a:xfrm>
            <a:off x="0" y="0"/>
            <a:ext cx="9144000" cy="7786747"/>
          </a:xfrm>
          <a:prstGeom prst="rect">
            <a:avLst/>
          </a:prstGeom>
          <a:noFill/>
          <a:ln w="9525">
            <a:noFill/>
            <a:miter lim="800000"/>
            <a:headEnd/>
            <a:tailEnd/>
          </a:ln>
        </p:spPr>
        <p:txBody>
          <a:bodyPr wrap="square">
            <a:spAutoFit/>
          </a:bodyPr>
          <a:lstStyle/>
          <a:p>
            <a:pPr algn="ctr"/>
            <a:r>
              <a:rPr lang="fr-FR" sz="4400" b="1" dirty="0" smtClean="0">
                <a:latin typeface="Constantia" pitchFamily="18" charset="0"/>
              </a:rPr>
              <a:t>        Cycle 1 et cycle 2:</a:t>
            </a:r>
          </a:p>
          <a:p>
            <a:pPr algn="ctr"/>
            <a:endParaRPr lang="fr-FR" sz="4400" b="1" dirty="0" smtClean="0">
              <a:latin typeface="Constantia" pitchFamily="18" charset="0"/>
            </a:endParaRPr>
          </a:p>
          <a:p>
            <a:pPr algn="ctr"/>
            <a:r>
              <a:rPr lang="fr-FR" sz="4400" b="1" dirty="0" smtClean="0">
                <a:latin typeface="Constantia" pitchFamily="18" charset="0"/>
              </a:rPr>
              <a:t> </a:t>
            </a:r>
          </a:p>
          <a:p>
            <a:pPr algn="ctr"/>
            <a:r>
              <a:rPr lang="fr-FR" sz="4400" b="1" i="1" dirty="0" smtClean="0">
                <a:latin typeface="Constantia" pitchFamily="18" charset="0"/>
              </a:rPr>
              <a:t>Les émotions de la planète</a:t>
            </a:r>
          </a:p>
          <a:p>
            <a:pPr algn="ctr"/>
            <a:endParaRPr lang="fr-FR" sz="1000" b="1" i="1" dirty="0" smtClean="0">
              <a:latin typeface="Constantia" pitchFamily="18" charset="0"/>
            </a:endParaRPr>
          </a:p>
          <a:p>
            <a:pPr algn="ctr"/>
            <a:r>
              <a:rPr lang="fr-FR" sz="4400" b="1" i="1" dirty="0" err="1" smtClean="0">
                <a:latin typeface="Constantia" pitchFamily="18" charset="0"/>
              </a:rPr>
              <a:t>Roberdam</a:t>
            </a:r>
            <a:r>
              <a:rPr lang="fr-FR" sz="4600" b="1" dirty="0" smtClean="0">
                <a:latin typeface="Constantia" pitchFamily="18" charset="0"/>
              </a:rPr>
              <a:t>  </a:t>
            </a:r>
          </a:p>
          <a:p>
            <a:r>
              <a:rPr lang="fr-FR" sz="4600" b="1" dirty="0" smtClean="0">
                <a:latin typeface="Constantia" pitchFamily="18" charset="0"/>
              </a:rPr>
              <a:t> Mardi 04 Avril 2023</a:t>
            </a:r>
          </a:p>
          <a:p>
            <a:r>
              <a:rPr lang="fr-FR" sz="4600" b="1" dirty="0" smtClean="0">
                <a:latin typeface="Constantia" pitchFamily="18" charset="0"/>
              </a:rPr>
              <a:t>Jeudi 06 Avril 2023</a:t>
            </a:r>
          </a:p>
          <a:p>
            <a:endParaRPr lang="fr-FR" sz="1200" b="1" dirty="0" smtClean="0">
              <a:latin typeface="Constantia" pitchFamily="18" charset="0"/>
            </a:endParaRPr>
          </a:p>
          <a:p>
            <a:r>
              <a:rPr lang="fr-FR" sz="3600" b="1" dirty="0" smtClean="0">
                <a:latin typeface="Constantia" pitchFamily="18" charset="0"/>
              </a:rPr>
              <a:t>Fable musicale</a:t>
            </a:r>
          </a:p>
          <a:p>
            <a:r>
              <a:rPr lang="fr-FR" sz="3600" b="1" dirty="0" smtClean="0">
                <a:latin typeface="Constantia" pitchFamily="18" charset="0"/>
              </a:rPr>
              <a:t>        Durée: 1 heure</a:t>
            </a:r>
            <a:endParaRPr lang="fr-FR" sz="3600" b="1" dirty="0">
              <a:latin typeface="Constantia" pitchFamily="18" charset="0"/>
            </a:endParaRPr>
          </a:p>
          <a:p>
            <a:endParaRPr lang="fr-FR" sz="2800" b="1" dirty="0">
              <a:latin typeface="Constantia" pitchFamily="18" charset="0"/>
            </a:endParaRPr>
          </a:p>
          <a:p>
            <a:endParaRPr lang="fr-FR" sz="3200" b="1" dirty="0" smtClean="0">
              <a:latin typeface="Constantia" pitchFamily="18" charset="0"/>
            </a:endParaRPr>
          </a:p>
          <a:p>
            <a:r>
              <a:rPr lang="fr-FR" sz="3200" b="1" dirty="0" smtClean="0">
                <a:latin typeface="Constantia" pitchFamily="18" charset="0"/>
              </a:rPr>
              <a:t> </a:t>
            </a:r>
            <a:endParaRPr lang="fr-FR" sz="3200" b="1" dirty="0">
              <a:latin typeface="Constantia" pitchFamily="18" charset="0"/>
            </a:endParaRPr>
          </a:p>
        </p:txBody>
      </p:sp>
      <p:sp>
        <p:nvSpPr>
          <p:cNvPr id="17410" name="AutoShape 2"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6350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7412" name="AutoShape 4"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6350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7416" name="AutoShape 8"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7418" name="AutoShape 10"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53" name="AutoShape 5" descr="Vidéo pour &quot;Spectacle la chaise bleue&quot;"/>
          <p:cNvSpPr>
            <a:spLocks noChangeAspect="1" noChangeArrowheads="1"/>
          </p:cNvSpPr>
          <p:nvPr/>
        </p:nvSpPr>
        <p:spPr bwMode="auto">
          <a:xfrm>
            <a:off x="155575" y="-395288"/>
            <a:ext cx="1104900" cy="828676"/>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55" name="AutoShape 7" descr="Vidéo pour &quot;Spectacle la chaise bleue&quot;"/>
          <p:cNvSpPr>
            <a:spLocks noChangeAspect="1" noChangeArrowheads="1"/>
          </p:cNvSpPr>
          <p:nvPr/>
        </p:nvSpPr>
        <p:spPr bwMode="auto">
          <a:xfrm>
            <a:off x="155575" y="-395288"/>
            <a:ext cx="1104900" cy="828676"/>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 name="Espace réservé du numéro de diapositive 9"/>
          <p:cNvSpPr>
            <a:spLocks noGrp="1"/>
          </p:cNvSpPr>
          <p:nvPr>
            <p:ph type="sldNum" sz="quarter" idx="12"/>
          </p:nvPr>
        </p:nvSpPr>
        <p:spPr/>
        <p:txBody>
          <a:bodyPr/>
          <a:lstStyle/>
          <a:p>
            <a:pPr>
              <a:defRPr/>
            </a:pPr>
            <a:fld id="{4A01DF3A-E19E-48D3-8896-7FB407BA7D94}" type="slidenum">
              <a:rPr lang="fr-FR" smtClean="0"/>
              <a:pPr>
                <a:defRPr/>
              </a:pPr>
              <a:t>35</a:t>
            </a:fld>
            <a:endParaRPr lang="fr-FR"/>
          </a:p>
        </p:txBody>
      </p:sp>
      <p:pic>
        <p:nvPicPr>
          <p:cNvPr id="29697" name="Picture 1"/>
          <p:cNvPicPr>
            <a:picLocks noChangeAspect="1" noChangeArrowheads="1"/>
          </p:cNvPicPr>
          <p:nvPr/>
        </p:nvPicPr>
        <p:blipFill>
          <a:blip r:embed="rId3" cstate="print"/>
          <a:srcRect/>
          <a:stretch>
            <a:fillRect/>
          </a:stretch>
        </p:blipFill>
        <p:spPr bwMode="auto">
          <a:xfrm>
            <a:off x="0" y="0"/>
            <a:ext cx="2841761" cy="1818845"/>
          </a:xfrm>
          <a:prstGeom prst="rect">
            <a:avLst/>
          </a:prstGeom>
          <a:noFill/>
          <a:ln w="9525">
            <a:noFill/>
            <a:miter lim="800000"/>
            <a:headEnd/>
            <a:tailEnd/>
          </a:ln>
        </p:spPr>
      </p:pic>
      <p:pic>
        <p:nvPicPr>
          <p:cNvPr id="29698" name="Picture 2"/>
          <p:cNvPicPr>
            <a:picLocks noChangeAspect="1" noChangeArrowheads="1"/>
          </p:cNvPicPr>
          <p:nvPr/>
        </p:nvPicPr>
        <p:blipFill>
          <a:blip r:embed="rId4" cstate="print"/>
          <a:srcRect/>
          <a:stretch>
            <a:fillRect/>
          </a:stretch>
        </p:blipFill>
        <p:spPr bwMode="auto">
          <a:xfrm>
            <a:off x="6248942" y="4725144"/>
            <a:ext cx="2895058" cy="2132856"/>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10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10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p:cTn id="28"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9" dur="10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0" dur="10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p:cTn id="35"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6" dur="10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37" dur="1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p:cTn id="42" dur="1000" fill="hold"/>
                                        <p:tgtEl>
                                          <p:spTgt spid="2">
                                            <p:txEl>
                                              <p:pRg st="7" end="7"/>
                                            </p:txEl>
                                          </p:spTgt>
                                        </p:tgtEl>
                                        <p:attrNameLst>
                                          <p:attrName>ppt_w</p:attrName>
                                        </p:attrNameLst>
                                      </p:cBhvr>
                                      <p:tavLst>
                                        <p:tav tm="0">
                                          <p:val>
                                            <p:fltVal val="0"/>
                                          </p:val>
                                        </p:tav>
                                        <p:tav tm="100000">
                                          <p:val>
                                            <p:strVal val="#ppt_w"/>
                                          </p:val>
                                        </p:tav>
                                      </p:tavLst>
                                    </p:anim>
                                    <p:anim calcmode="lin" valueType="num">
                                      <p:cBhvr>
                                        <p:cTn id="43" dur="10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44" dur="1000"/>
                                        <p:tgtEl>
                                          <p:spTgt spid="2">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 calcmode="lin" valueType="num">
                                      <p:cBhvr>
                                        <p:cTn id="49" dur="1000" fill="hold"/>
                                        <p:tgtEl>
                                          <p:spTgt spid="2">
                                            <p:txEl>
                                              <p:pRg st="9" end="9"/>
                                            </p:txEl>
                                          </p:spTgt>
                                        </p:tgtEl>
                                        <p:attrNameLst>
                                          <p:attrName>ppt_w</p:attrName>
                                        </p:attrNameLst>
                                      </p:cBhvr>
                                      <p:tavLst>
                                        <p:tav tm="0">
                                          <p:val>
                                            <p:fltVal val="0"/>
                                          </p:val>
                                        </p:tav>
                                        <p:tav tm="100000">
                                          <p:val>
                                            <p:strVal val="#ppt_w"/>
                                          </p:val>
                                        </p:tav>
                                      </p:tavLst>
                                    </p:anim>
                                    <p:anim calcmode="lin" valueType="num">
                                      <p:cBhvr>
                                        <p:cTn id="50" dur="10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51" dur="1000"/>
                                        <p:tgtEl>
                                          <p:spTgt spid="2">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2">
                                            <p:txEl>
                                              <p:pRg st="10" end="10"/>
                                            </p:txEl>
                                          </p:spTgt>
                                        </p:tgtEl>
                                        <p:attrNameLst>
                                          <p:attrName>style.visibility</p:attrName>
                                        </p:attrNameLst>
                                      </p:cBhvr>
                                      <p:to>
                                        <p:strVal val="visible"/>
                                      </p:to>
                                    </p:set>
                                    <p:anim calcmode="lin" valueType="num">
                                      <p:cBhvr>
                                        <p:cTn id="56" dur="10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57" dur="10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58" dur="1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4A01DF3A-E19E-48D3-8896-7FB407BA7D94}" type="slidenum">
              <a:rPr lang="fr-FR" smtClean="0"/>
              <a:pPr>
                <a:defRPr/>
              </a:pPr>
              <a:t>36</a:t>
            </a:fld>
            <a:endParaRPr lang="fr-FR"/>
          </a:p>
        </p:txBody>
      </p:sp>
      <p:pic>
        <p:nvPicPr>
          <p:cNvPr id="27649" name="Picture 1"/>
          <p:cNvPicPr>
            <a:picLocks noChangeAspect="1" noChangeArrowheads="1"/>
          </p:cNvPicPr>
          <p:nvPr/>
        </p:nvPicPr>
        <p:blipFill>
          <a:blip r:embed="rId2" cstate="print"/>
          <a:srcRect/>
          <a:stretch>
            <a:fillRect/>
          </a:stretch>
        </p:blipFill>
        <p:spPr bwMode="auto">
          <a:xfrm>
            <a:off x="5085228" y="0"/>
            <a:ext cx="4058772" cy="2308100"/>
          </a:xfrm>
          <a:prstGeom prst="rect">
            <a:avLst/>
          </a:prstGeom>
          <a:noFill/>
          <a:ln w="9525">
            <a:noFill/>
            <a:miter lim="800000"/>
            <a:headEnd/>
            <a:tailEnd/>
          </a:ln>
        </p:spPr>
      </p:pic>
      <p:sp>
        <p:nvSpPr>
          <p:cNvPr id="6" name="Rectangle 5"/>
          <p:cNvSpPr/>
          <p:nvPr/>
        </p:nvSpPr>
        <p:spPr>
          <a:xfrm>
            <a:off x="0" y="0"/>
            <a:ext cx="9396536" cy="6217087"/>
          </a:xfrm>
          <a:prstGeom prst="rect">
            <a:avLst/>
          </a:prstGeom>
        </p:spPr>
        <p:txBody>
          <a:bodyPr wrap="square">
            <a:spAutoFit/>
          </a:bodyPr>
          <a:lstStyle/>
          <a:p>
            <a:r>
              <a:rPr lang="fr-FR" sz="3000" b="1" dirty="0" smtClean="0"/>
              <a:t>De retour d’un long voyage</a:t>
            </a:r>
          </a:p>
          <a:p>
            <a:r>
              <a:rPr lang="fr-FR" sz="3000" b="1" dirty="0" smtClean="0"/>
              <a:t>à vélo autour de la terre,</a:t>
            </a:r>
          </a:p>
          <a:p>
            <a:r>
              <a:rPr lang="fr-FR" sz="3000" b="1" dirty="0" smtClean="0"/>
              <a:t>le Docteur des Emotions </a:t>
            </a:r>
          </a:p>
          <a:p>
            <a:r>
              <a:rPr lang="fr-FR" sz="3000" b="1" dirty="0" smtClean="0"/>
              <a:t>a appris à écouter les </a:t>
            </a:r>
          </a:p>
          <a:p>
            <a:r>
              <a:rPr lang="fr-FR" sz="3000" b="1" dirty="0" smtClean="0"/>
              <a:t>émotions de la planète face</a:t>
            </a:r>
          </a:p>
          <a:p>
            <a:r>
              <a:rPr lang="fr-FR" sz="3000" b="1" dirty="0" smtClean="0"/>
              <a:t>aux comportements des hommes qui l’habitent. Tout au long de cette fable musicale et réaliste, le Docteur des Emotions nous questionne sur l’avenir de l’homme et nous raconte en chanson:</a:t>
            </a:r>
          </a:p>
          <a:p>
            <a:endParaRPr lang="fr-FR" sz="800" dirty="0" smtClean="0"/>
          </a:p>
          <a:p>
            <a:r>
              <a:rPr lang="fr-FR" sz="2400" b="1" cap="all" dirty="0" smtClean="0"/>
              <a:t>LA PEUR FACE AU RÉCHAUFFEMENT CLIMATIQUE,</a:t>
            </a:r>
            <a:r>
              <a:rPr lang="fr-FR" sz="2400" dirty="0" smtClean="0"/>
              <a:t/>
            </a:r>
            <a:br>
              <a:rPr lang="fr-FR" sz="2400" dirty="0" smtClean="0"/>
            </a:br>
            <a:r>
              <a:rPr lang="fr-FR" sz="2400" b="1" cap="all" dirty="0" smtClean="0"/>
              <a:t>LA JOIE QUAND LA BIODIVERSITÉ EST PROTÉGÉE,</a:t>
            </a:r>
            <a:r>
              <a:rPr lang="fr-FR" sz="2400" dirty="0" smtClean="0"/>
              <a:t/>
            </a:r>
            <a:br>
              <a:rPr lang="fr-FR" sz="2400" dirty="0" smtClean="0"/>
            </a:br>
            <a:r>
              <a:rPr lang="fr-FR" sz="2400" b="1" cap="all" dirty="0" smtClean="0"/>
              <a:t>LA COLÈRE FACE À LA CONSOMMATION DÉBRIDÉE,</a:t>
            </a:r>
            <a:r>
              <a:rPr lang="fr-FR" sz="2400" dirty="0" smtClean="0"/>
              <a:t/>
            </a:r>
            <a:br>
              <a:rPr lang="fr-FR" sz="2400" dirty="0" smtClean="0"/>
            </a:br>
            <a:r>
              <a:rPr lang="fr-FR" sz="2400" b="1" cap="all" dirty="0" smtClean="0"/>
              <a:t>LA SÉRÉNITÉ QUAND L’ÉNERGIE EST ÉCONOMISÉE,</a:t>
            </a:r>
            <a:r>
              <a:rPr lang="fr-FR" sz="2400" dirty="0" smtClean="0"/>
              <a:t/>
            </a:r>
            <a:br>
              <a:rPr lang="fr-FR" sz="2400" dirty="0" smtClean="0"/>
            </a:br>
            <a:r>
              <a:rPr lang="fr-FR" sz="2400" b="1" cap="all" dirty="0" smtClean="0"/>
              <a:t>LA GRATITUDE QUAND LE LIEN SOCIAL AMÈNE au RESPECT</a:t>
            </a:r>
            <a:endParaRPr lang="fr-FR" sz="2400" dirty="0"/>
          </a:p>
        </p:txBody>
      </p:sp>
    </p:spTree>
  </p:cSld>
  <p:clrMapOvr>
    <a:masterClrMapping/>
  </p:clrMapOvr>
  <p:transition spd="slow">
    <p:wheel spokes="8"/>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6350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7412" name="AutoShape 4"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107504" y="-1071563"/>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7416" name="AutoShape 8"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7418" name="AutoShape 10" descr="data:image/jpeg;base64,/9j/4AAQSkZJRgABAQAAAQABAAD/2wCEAAkGBxAQEhEQEBAQFBIPDw8PFhAQEBAPGBQQFRQWFhQSFBQYHCggGBolHBUUITEiJikrLi4uFx8zODMsNygtLisBCgoKDg0OGhAQGiwmHCQsLC8sLywsLCwsLC0sLCwsLCwsLCwsLCwsLCwsLCwsLCwsLCwsLCwsLCwsLCwsLCwsLP/AABEIAOEA4QMBIgACEQEDEQH/xAAcAAEAAQUBAQAAAAAAAAAAAAAACAEDBAUGBwL/xABDEAACAQIDAgkKBAQGAgMAAAAAAQIDEQQFIRIxBgcWIkFRYZTTExc1VFVxdIGz0hQykaEzQrHBI4KSstHwYnIVQ1L/xAAZAQEAAwEBAAAAAAAAAAAAAAAAAQIDBAX/xAAjEQEAAgIDAQADAAMBAAAAAAAAAQIDERIhMQQTMlFBYXEi/9oADAMBAAIRAxEAPwD3EAAAAAAAAAAAAAAAAAAAAAAAAAAAAAAAAAAAAAAAAAAAAAAAAAAAAAAAAAAAAAAAAAAAAAAAAAAAAAAAHC+d/IvXX3bF+GPO/kXrr7ti/DIrACVPnfyL1192xfhjzv5F66+7YvwyKwAlT538i9dfdsX4Y87+Reuvu2L8MisAJU+d/IvXX3bF+GPO/kXrr7ti/DIrACVPnfyL1192xfhjzv5F66+7YvwyKwAlT538i9dfdsX4Y87+Reuvu2L8MisAJU+d/IvXX3bF+GPO/kXrr7ti/DIrACVPnfyL1192xfhjzv5F66+7YvwyKwAlT538i9dfdsX4Y87+Reuvu2L8MisAJU+d/IvXX3bF+GPO/kXrr7ti/DIrFQJUed/IvXX3bF+GPO9kXrr7ti/DIrmVRwFSSuo6domdJ0k953si9dfdsX4Y87+Reuvu2L8MizVpOLtJWZ8BCVPnfyL1192xfhjzv5F66+7YvwyKwAlT538i9dfdsX4ZfwHGlk1erToUsW5VK1SFKEfw+KV5zajFXdOy1a1ZE86Di/8ASeXfH4X6sQJhFQAIOAAAAAAAAAAAAAAAAAAAAAAAAFShUDfcF8mWJ8pJ6+T2Ul0OcnaN+w32HwrpyjT8m0m/4j1uujX9BwAnsUK85J28rRe1bTmyuz0zLsvhOlHRNbEdbdNlqcOfNxmd+PSw4ojHuXlXCbJ3sOa0trbpZxjR6nw4zSjh4yo7LlVa0utF23PLZO+vWb4LTNdy5forWLdPkFShu5w6Di/9J5d8fhfqxOfOg4v/AEnl3x+F+rECYYAAg4AAAAAAqAKAu06Mpfli2Z2HyiT1k7Lq3siZiF60tbyGsB2WQcEKeMqxoKt5GUlzW47alJdG9WO0xnEmns+TxMo2ilLbgp3l1rVW9xnbNSvq04bR68ZLuGw86klCnGUpydlGKcm32JHr1PiowWF/xMdi5ShFX2IpU723ptXf6WNlLDwp07YGGFwFGSs8VWUXVmuxb/1dzOfpr/henz2s8Nq05Rk4yTUotppqzTXQ0fB2HCqnllGk6eHnPEYmc1KWJk2ktbySW7U5Bm9bco2xvXjOlAAWVAAAKguUKd32e5hMRtv8s4QVqGHeGjsbFRyTvC75y11v/Yy6XDHHKEYKvUUVzebGEbW3aqN/3NAovm6PSV+rQRpSVtNzbetjKaVn2HVzt4sY7FVKs3KpOU5NvWTbZjmRXw0o852tv0fWzGNI/wBOW299qlACUB0HF/6Ty74/C/Vic+dBxf8ApPLvj8L9WIEwwABBwFQBQH3Cm5OyV2+hG8y/Jrc6p/p/5ImYhpTHa89NVhcDUqfljp1vRG1oZLGOs3d9XQbdJRVkrW6tDGxFVdLM+cy7K/PSkbladWMdFF2XUix+MTuk/wCxjY3G20i0/nc1Tm273d2TFds75uM6h09PN/IShUjK0oNSXvRu8x428fU0pqMV1pNs4jLMtqYiahBb98neyXW2ek5XwZ8lCFGFJVazTs1FXb3vV7krGeThHvbTHXJm78iHMQ4T43ESj5WEqmu933dNjqanC+lD+Pl8FGOm1KO1f9NxuuC3Bx16UZ7Oy5K72tLdn9TneFlRUpVKU4ONlJptaOKezf8AVMw5UvbjEeOvhxpO77loOEXCzC1qc6WGwFCk6m+qoq/vRxx9Vd797Pg7aVisah497Tae1SgBZQAKgIm02naVuiF/mYuBo3bk90V+5kzqKO9N7S/VFZbY462VJPXX/wCm/wA+spLVPV/w4v3HysZf+Rfltvvp1F+NSbX5Y6w2vkugheNS+cZ/D+Uf6mqNtiruk27bo7jW7Ebfm6O3f1E1Z5I7W2ih9NOyZ8lmQdBxf+k8u+Pwv1YnPnQcX/pPLvj8L9WIEwwABB0u4ajtyUev+hZL+FlaXysE19dRhMFGmlZb1ve9l6dSxqsJj5NWk9xTE45JdZjxmXpRkpWvTJxWLUVds0eLxsp6dBZr13N3ZaNIrpx5M026jwO54D8Gozj+JrRun/DhJKz6Npp7+w0HBzJ3Xk5yX+HTav2t7l/3qPUadeK2YQVlGKSX+XT/AJMM+TUah1/D8/KedvGVh8HCEFCMYxTa0jFRXa1Y7jLstpwguam2rtvVnK5fS8o4p9MW/mdth1zY/wDqv6Hk57T46/stxrEQt0aEYXt0u5x3GNlVLEUJyck5RpycbSTemrS7Dsa0k7x2XOVr7Om4854c0oxWIxDVWNSlT2FBz5i2lbdu3D5q25xLnxRNt2n+PFMRC0mle3RfqLRs8wXlPJ7K52wou3Tbc2KWUS/maj2bz3t9PPnHMz01gNx/8RHTnvXsPuOUwT1k2RyhP4LtNCLeiTb7DPw2VylrLmrq6TbU6UY/likfTqFZv/G1fniP2WY0YxjsxX/e0tNxUYuW+O0Ktez/AER0fBzKlXgnJO2272t19BS1uMblpqLdQ5uNKU4LZp7TpwUXLdo5LXtZn08gxNSMEqTjzEnJ/wAyu3c9AyjgpVrKdOjCKcVHa2242eun7HpeS8HFTpONWnDa2IxVndKy6HvRl+W1v1gmKVj/ANSjPjcJKnCcJb43VvcaKUbHpPD7AOhi6tNxS1Utlaqzsyzk3A+GNrxpOfkvKX3JNKz7ek1rk1HbO+HnMzVwdePMpvr2v6oxjoeFmVfhZRo32vJzqRcutq17dhzxtWdxtzZK8Z0HQcX/AKTy74/C/Vic+dBxf+k8u+Pwv1YkqJhgACDhVMoAMiNQvU5Q1vFPT8ze75GFc+lIjS8XXasU22vfb+xb8m+pjbM/A1r83sEzpaIi0uwyyMaNOlTSsqnPfa1G6OiTU6qUf5Xs/Nq+vysc1l2MjWjQjLSVKTg79KlZX+RvMuxFONV3fOqXmnfoVv31/Y4skT69rFaIiNOghi5RbcI3lCzS3X6kdDlPCmhUtTqPyVTdsVOa37us4WnnS8o2krOKT3dZnZln+W1aap1v4iVmvJybT600v6HLkw8uphbNWuSI29Gr0lOLs1udmmeQ8aWLdO2EjO7ruLet7RV9X/3oOZzjN8ywcrU8TWjRm3sXaenU4u7i+x29xz8cbUr1vK16kpy6ZSevUvcb/P8AJNJ5TPTzZyzTeP8ArMpQjGaltWk9Nno/Uyps0tavNSd1pe6v1X0aNhLERdnfejtmEUvHcMlf3EpGBVzCK7WY08c3vI4pnLWGyqVrGFiMXb39RgzxMmWS8VYXzTPi7VruR2fB7hJ+EpJWveSnbdquvsOHNhWg5Rhspuye4resWjUoxXmJmUgeLPhLLHzrzlGMWvJ/l/zdB6StxHzibzmjg5Yh4moqcZRhbaUndpvckn1nqVXjMyqOn4iUn1RoV/7wMsWqTaDJWbTuIeYccE9nMKr6qNKX6RRx8eEVSOsZtavVaG+4zM5pYzE1K1FT2JUIw58XB3S6n0HnSmaViLQv+SadQ2ueZhKtGDk7tSlq+1I0xelPm2/8r/sWTSI1DDJblOw6Di/9J5d8fhfqxOfOg4v/AEnl3x+F+rElRMMAAQcAAAAAVMzLovav2GIom3wlHZiiLS1xV3LMw72ZKevNTdl0u1jEw2Nn5Ry1souK7Lamxw+hStho7Dtv5z+bMnbNZ1uJYNDNXt2b0knFtratfc0jPw3P1i6NSTV9l03dNdG/T9TSYGhepa+7rN7RgobtLy06NX0E2iI8VxTafVzNsBsUZSxLjKcr7FOm+bR3XbSerbcf9MjQU8NaUUumSXyRtcwqxezG7aXOlZ9W79yzgU6tTbatGG5du4V3EIyVib9NbmutRr/86GGpvcZuaR/xJPs/cwDSPHJk6tIACWYAAPqkldbW7psbN4qikkvKadTtf9DVAiY2tFtNxhs3jSbcIatWvNqf+69jJ5XYlfknKP8A6ycP9tjnihHCq35bf1tMdnlatrVk5u1tqcpTdvezWJlATERCk2mfVWUAJQHQcX/pPLvj8L9WJz50HF/6Ty74/C/ViBMMAAQcAAAAAbDLYKV096NjThY02DqbMl2m9izOzrwzEwu0kXJXQpWLyiUl1xDB2actJKz69x0vBTI6FSljZ16+zGlh3sSls8yT/m13mkq0FLeiw6ElondXTs9VoPVLVYVDAzqNSldRdmbSFJRWzBW7S2sQ1+ZH06l9zEprWI/61maLRmlN5mMOazSI1r44s/7DKFWCzFQAAAAEBQqAKAAAAAB0HF/6Ty74/C/Vic+dBxf+k8u+Pwv1YgTDAAEHAAAAAH1B2a95uKNfQ0xdp1WiJjbTHfi39KsZMaxzscUXY40z4uqudvnWR8+WRpPxp9fjfeOK354biVWJalVijVvF9jLFTFsnirbPDIzDFX0RrSrbZ8l4jTkvblOwAEqABQCoKACpQAAAAAAAHQcX/pPLvj8L9WJz50HF/wCk8u+Pwv1YgTDAAEHATE5E5V7NwHdKH2jkTlXs3Ad0ofaBDsExOROVezcB3Sh9o5E5V7NwHdKH2gQ7Kkw+ROVezcB3Sh9o5E5V7NwHdKH2gQ8BMPkTlXs3Ad0ofaOROU+zcB3Sh9oEPEfaku0mByJyr2bgO6UPtHInKvZuA7pQ+0J2iDeJRyRL/kTlXs3Ad0ofaOROVezcB3Sh9pGk8kP5S0/4PgmHyJyr2bgO6UPtHInKvZuA7pQ+0lG0OwTE5E5V7NwHdKH2jkTlXs3Ad0ofaEIdgmJyJyr2bgO6UPtHInKvZuA7pQ+0CHYJicicq9m4DulD7RyJyr2bgO6UPtAh2CYnInKvZuA7pQ+0cicq9m4DulD7QIdgmJyJyr2bgO6UPtHInKvZuA7pQ+0CHYJicicq9m4DulD7RyJyr2bgO6UPtAh2dBxf+k8u+Pwv1YkpOROVezcB3Sh9pcw/BDLKco1KeX4KE4SU4zhhqMZRkndSjJRummBuwAAAAAAAAAAAAAAAAAAAAAAAAAAAAAAAAAAAAAAAAAAAAAAAAAAAAAAAAAAAAAAAAAAAAAAAAAAAAAAAAAAAAAAAAAAAAAAAAAAAAAAAAAAAAAAAAAAAAAAAAAB//9k="/>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53" name="AutoShape 5" descr="Vidéo pour &quot;Spectacle la chaise bleue&quot;"/>
          <p:cNvSpPr>
            <a:spLocks noChangeAspect="1" noChangeArrowheads="1"/>
          </p:cNvSpPr>
          <p:nvPr/>
        </p:nvSpPr>
        <p:spPr bwMode="auto">
          <a:xfrm>
            <a:off x="155575" y="-395288"/>
            <a:ext cx="1104900" cy="828676"/>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55" name="AutoShape 7" descr="Vidéo pour &quot;Spectacle la chaise bleue&quot;"/>
          <p:cNvSpPr>
            <a:spLocks noChangeAspect="1" noChangeArrowheads="1"/>
          </p:cNvSpPr>
          <p:nvPr/>
        </p:nvSpPr>
        <p:spPr bwMode="auto">
          <a:xfrm>
            <a:off x="155575" y="-395288"/>
            <a:ext cx="1104900" cy="828676"/>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 name="Espace réservé du numéro de diapositive 9"/>
          <p:cNvSpPr>
            <a:spLocks noGrp="1"/>
          </p:cNvSpPr>
          <p:nvPr>
            <p:ph type="sldNum" sz="quarter" idx="12"/>
          </p:nvPr>
        </p:nvSpPr>
        <p:spPr/>
        <p:txBody>
          <a:bodyPr/>
          <a:lstStyle/>
          <a:p>
            <a:pPr>
              <a:defRPr/>
            </a:pPr>
            <a:fld id="{4A01DF3A-E19E-48D3-8896-7FB407BA7D94}" type="slidenum">
              <a:rPr lang="fr-FR" smtClean="0"/>
              <a:pPr>
                <a:defRPr/>
              </a:pPr>
              <a:t>37</a:t>
            </a:fld>
            <a:endParaRPr lang="fr-FR"/>
          </a:p>
        </p:txBody>
      </p:sp>
      <p:sp>
        <p:nvSpPr>
          <p:cNvPr id="2" name="ZoneTexte 1"/>
          <p:cNvSpPr txBox="1">
            <a:spLocks noChangeArrowheads="1"/>
          </p:cNvSpPr>
          <p:nvPr/>
        </p:nvSpPr>
        <p:spPr bwMode="auto">
          <a:xfrm>
            <a:off x="0" y="0"/>
            <a:ext cx="9144000" cy="7294305"/>
          </a:xfrm>
          <a:prstGeom prst="rect">
            <a:avLst/>
          </a:prstGeom>
          <a:noFill/>
          <a:ln w="9525">
            <a:noFill/>
            <a:miter lim="800000"/>
            <a:headEnd/>
            <a:tailEnd/>
          </a:ln>
        </p:spPr>
        <p:txBody>
          <a:bodyPr wrap="square">
            <a:spAutoFit/>
          </a:bodyPr>
          <a:lstStyle/>
          <a:p>
            <a:r>
              <a:rPr lang="fr-FR" sz="4400" b="1" dirty="0" smtClean="0">
                <a:latin typeface="Constantia" pitchFamily="18" charset="0"/>
              </a:rPr>
              <a:t>                       Cycle 2 et 3:</a:t>
            </a:r>
          </a:p>
          <a:p>
            <a:endParaRPr lang="fr-FR" sz="1400" b="1" dirty="0" smtClean="0">
              <a:latin typeface="Constantia" pitchFamily="18" charset="0"/>
            </a:endParaRPr>
          </a:p>
          <a:p>
            <a:r>
              <a:rPr lang="fr-FR" sz="4400" b="1" dirty="0" smtClean="0">
                <a:latin typeface="Constantia" pitchFamily="18" charset="0"/>
              </a:rPr>
              <a:t>                      Jeudi 13 Avril 2023</a:t>
            </a:r>
          </a:p>
          <a:p>
            <a:endParaRPr lang="fr-FR" sz="1400" b="1" dirty="0" smtClean="0">
              <a:latin typeface="Constantia" pitchFamily="18" charset="0"/>
            </a:endParaRPr>
          </a:p>
          <a:p>
            <a:endParaRPr lang="fr-FR" sz="1200" b="1" dirty="0" smtClean="0">
              <a:latin typeface="Constantia" pitchFamily="18" charset="0"/>
            </a:endParaRPr>
          </a:p>
          <a:p>
            <a:r>
              <a:rPr lang="fr-FR" sz="3600" b="1" dirty="0" smtClean="0">
                <a:latin typeface="Constantia" pitchFamily="18" charset="0"/>
              </a:rPr>
              <a:t>                   Conte musical</a:t>
            </a:r>
          </a:p>
          <a:p>
            <a:endParaRPr lang="fr-FR" sz="1400" b="1" dirty="0" smtClean="0">
              <a:latin typeface="Constantia" pitchFamily="18" charset="0"/>
            </a:endParaRPr>
          </a:p>
          <a:p>
            <a:r>
              <a:rPr lang="fr-FR" sz="4000" b="1" dirty="0" smtClean="0">
                <a:latin typeface="Constantia" pitchFamily="18" charset="0"/>
              </a:rPr>
              <a:t>           </a:t>
            </a:r>
          </a:p>
          <a:p>
            <a:r>
              <a:rPr lang="fr-FR" sz="4000" b="1" dirty="0" smtClean="0">
                <a:latin typeface="Constantia" pitchFamily="18" charset="0"/>
              </a:rPr>
              <a:t> La cale est basse</a:t>
            </a:r>
          </a:p>
          <a:p>
            <a:endParaRPr lang="fr-FR" sz="3200" b="1" dirty="0" smtClean="0">
              <a:latin typeface="Constantia" pitchFamily="18" charset="0"/>
            </a:endParaRPr>
          </a:p>
          <a:p>
            <a:r>
              <a:rPr lang="fr-FR" sz="3200" b="1" dirty="0" smtClean="0">
                <a:latin typeface="Constantia" pitchFamily="18" charset="0"/>
              </a:rPr>
              <a:t>                              </a:t>
            </a:r>
            <a:r>
              <a:rPr lang="fr-FR" sz="3600" b="1" dirty="0" smtClean="0">
                <a:latin typeface="Constantia" pitchFamily="18" charset="0"/>
              </a:rPr>
              <a:t>GOLOSO</a:t>
            </a:r>
          </a:p>
          <a:p>
            <a:endParaRPr lang="fr-FR" sz="1400" b="1" dirty="0" smtClean="0">
              <a:latin typeface="Constantia" pitchFamily="18" charset="0"/>
            </a:endParaRPr>
          </a:p>
          <a:p>
            <a:r>
              <a:rPr lang="fr-FR" sz="3600" b="1" dirty="0" smtClean="0">
                <a:latin typeface="Constantia" pitchFamily="18" charset="0"/>
              </a:rPr>
              <a:t>Durée: 50 minutes</a:t>
            </a:r>
          </a:p>
          <a:p>
            <a:endParaRPr lang="fr-FR" sz="2800" b="1" dirty="0">
              <a:latin typeface="Constantia" pitchFamily="18" charset="0"/>
            </a:endParaRPr>
          </a:p>
          <a:p>
            <a:endParaRPr lang="fr-FR" sz="3200" b="1" dirty="0" smtClean="0">
              <a:latin typeface="Constantia" pitchFamily="18" charset="0"/>
            </a:endParaRPr>
          </a:p>
          <a:p>
            <a:r>
              <a:rPr lang="fr-FR" sz="3200" b="1" dirty="0" smtClean="0">
                <a:latin typeface="Constantia" pitchFamily="18" charset="0"/>
              </a:rPr>
              <a:t> </a:t>
            </a:r>
            <a:endParaRPr lang="fr-FR" sz="3200" b="1" dirty="0">
              <a:latin typeface="Constantia" pitchFamily="18" charset="0"/>
            </a:endParaRPr>
          </a:p>
        </p:txBody>
      </p:sp>
      <p:pic>
        <p:nvPicPr>
          <p:cNvPr id="20482" name="Picture 2" descr="https://image.jimcdn.com/app/cms/image/transf/dimension=336x10000:format=png/path/se0e59d3465d35261/image/ia563f5e1ae6b35b3/version/1478080625/image.png"/>
          <p:cNvPicPr>
            <a:picLocks noChangeAspect="1" noChangeArrowheads="1"/>
          </p:cNvPicPr>
          <p:nvPr/>
        </p:nvPicPr>
        <p:blipFill>
          <a:blip r:embed="rId3" cstate="print"/>
          <a:srcRect/>
          <a:stretch>
            <a:fillRect/>
          </a:stretch>
        </p:blipFill>
        <p:spPr bwMode="auto">
          <a:xfrm>
            <a:off x="5943600" y="3019424"/>
            <a:ext cx="3200400" cy="3838576"/>
          </a:xfrm>
          <a:prstGeom prst="rect">
            <a:avLst/>
          </a:prstGeom>
          <a:noFill/>
        </p:spPr>
      </p:pic>
      <p:pic>
        <p:nvPicPr>
          <p:cNvPr id="20483" name="Picture 3"/>
          <p:cNvPicPr>
            <a:picLocks noChangeAspect="1" noChangeArrowheads="1"/>
          </p:cNvPicPr>
          <p:nvPr/>
        </p:nvPicPr>
        <p:blipFill>
          <a:blip r:embed="rId4" cstate="print"/>
          <a:srcRect/>
          <a:stretch>
            <a:fillRect/>
          </a:stretch>
        </p:blipFill>
        <p:spPr bwMode="auto">
          <a:xfrm>
            <a:off x="0" y="0"/>
            <a:ext cx="2476500" cy="1590675"/>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 to="" calcmode="lin" valueType="num">
                                      <p:cBhvr>
                                        <p:cTn id="10" dur="1" fill="hold"/>
                                        <p:tgtEl>
                                          <p:spTgt spid="2">
                                            <p:txEl>
                                              <p:pRg st="2" end="2"/>
                                            </p:txEl>
                                          </p:spTgt>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dissolve">
                                      <p:cBhvr>
                                        <p:cTn id="15" dur="2000"/>
                                        <p:tgtEl>
                                          <p:spTgt spid="2">
                                            <p:txEl>
                                              <p:pRg st="5" end="5"/>
                                            </p:txEl>
                                          </p:spTgt>
                                        </p:tgtEl>
                                      </p:cBhvr>
                                    </p:animEffect>
                                  </p:childTnLst>
                                </p:cTn>
                              </p:par>
                              <p:par>
                                <p:cTn id="16" presetID="24" presetClass="entr" presetSubtype="0" fill="hold" nodeType="with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 to="" calcmode="lin" valueType="num">
                                      <p:cBhvr>
                                        <p:cTn id="18" dur="1" fill="hold"/>
                                        <p:tgtEl>
                                          <p:spTgt spid="2">
                                            <p:txEl>
                                              <p:pRg st="7" end="7"/>
                                            </p:txEl>
                                          </p:spTgt>
                                        </p:tgtEl>
                                        <p:attrNameLst>
                                          <p:attrName/>
                                        </p:attrNameLst>
                                      </p:cBhvr>
                                    </p:anim>
                                  </p:childTnLst>
                                </p:cTn>
                              </p:par>
                              <p:par>
                                <p:cTn id="19" presetID="24"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 to="" calcmode="lin" valueType="num">
                                      <p:cBhvr>
                                        <p:cTn id="21" dur="1" fill="hold"/>
                                        <p:tgtEl>
                                          <p:spTgt spid="2">
                                            <p:txEl>
                                              <p:pRg st="8" end="8"/>
                                            </p:txEl>
                                          </p:spTgt>
                                        </p:tgtEl>
                                        <p:attrNameLst>
                                          <p:attrName/>
                                        </p:attrNameLst>
                                      </p:cBhvr>
                                    </p:anim>
                                  </p:childTnLst>
                                </p:cTn>
                              </p:par>
                              <p:par>
                                <p:cTn id="22" presetID="24" presetClass="entr" presetSubtype="0" fill="hold" nodeType="withEffect">
                                  <p:stCondLst>
                                    <p:cond delay="0"/>
                                  </p:stCondLst>
                                  <p:childTnLst>
                                    <p:set>
                                      <p:cBhvr>
                                        <p:cTn id="23" dur="1" fill="hold">
                                          <p:stCondLst>
                                            <p:cond delay="0"/>
                                          </p:stCondLst>
                                        </p:cTn>
                                        <p:tgtEl>
                                          <p:spTgt spid="2">
                                            <p:txEl>
                                              <p:pRg st="10" end="10"/>
                                            </p:txEl>
                                          </p:spTgt>
                                        </p:tgtEl>
                                        <p:attrNameLst>
                                          <p:attrName>style.visibility</p:attrName>
                                        </p:attrNameLst>
                                      </p:cBhvr>
                                      <p:to>
                                        <p:strVal val="visible"/>
                                      </p:to>
                                    </p:set>
                                    <p:anim to="" calcmode="lin" valueType="num">
                                      <p:cBhvr>
                                        <p:cTn id="24" dur="1" fill="hold"/>
                                        <p:tgtEl>
                                          <p:spTgt spid="2">
                                            <p:txEl>
                                              <p:pRg st="10" end="10"/>
                                            </p:txEl>
                                          </p:spTgt>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anim to="" calcmode="lin" valueType="num">
                                      <p:cBhvr>
                                        <p:cTn id="29" dur="1" fill="hold"/>
                                        <p:tgtEl>
                                          <p:spTgt spid="2">
                                            <p:txEl>
                                              <p:pRg st="12" end="1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4A01DF3A-E19E-48D3-8896-7FB407BA7D94}" type="slidenum">
              <a:rPr lang="fr-FR" smtClean="0"/>
              <a:pPr>
                <a:defRPr/>
              </a:pPr>
              <a:t>38</a:t>
            </a:fld>
            <a:endParaRPr lang="fr-FR"/>
          </a:p>
        </p:txBody>
      </p:sp>
      <p:sp>
        <p:nvSpPr>
          <p:cNvPr id="4" name="Rectangle 3"/>
          <p:cNvSpPr/>
          <p:nvPr/>
        </p:nvSpPr>
        <p:spPr>
          <a:xfrm>
            <a:off x="179512" y="692696"/>
            <a:ext cx="8784976" cy="6740307"/>
          </a:xfrm>
          <a:prstGeom prst="rect">
            <a:avLst/>
          </a:prstGeom>
        </p:spPr>
        <p:txBody>
          <a:bodyPr wrap="square">
            <a:spAutoFit/>
          </a:bodyPr>
          <a:lstStyle/>
          <a:p>
            <a:r>
              <a:rPr lang="fr-FR" sz="3600" b="1" dirty="0" smtClean="0">
                <a:latin typeface="Comic Sans MS" pitchFamily="66" charset="0"/>
              </a:rPr>
              <a:t>Mélangeant subtilement </a:t>
            </a:r>
          </a:p>
          <a:p>
            <a:r>
              <a:rPr lang="fr-FR" sz="3600" b="1" dirty="0" smtClean="0">
                <a:latin typeface="Comic Sans MS" pitchFamily="66" charset="0"/>
              </a:rPr>
              <a:t>musique africaine et</a:t>
            </a:r>
          </a:p>
          <a:p>
            <a:r>
              <a:rPr lang="fr-FR" sz="3600" b="1" dirty="0" smtClean="0">
                <a:latin typeface="Comic Sans MS" pitchFamily="66" charset="0"/>
              </a:rPr>
              <a:t>musique de chambre, </a:t>
            </a:r>
            <a:r>
              <a:rPr lang="fr-FR" sz="3600" b="1" dirty="0" err="1" smtClean="0">
                <a:latin typeface="Comic Sans MS" pitchFamily="66" charset="0"/>
              </a:rPr>
              <a:t>Goloso</a:t>
            </a:r>
            <a:r>
              <a:rPr lang="fr-FR" sz="3600" b="1" dirty="0" smtClean="0">
                <a:latin typeface="Comic Sans MS" pitchFamily="66" charset="0"/>
              </a:rPr>
              <a:t> dévoile son univers poétique, mais résolument déjanté.</a:t>
            </a:r>
            <a:br>
              <a:rPr lang="fr-FR" sz="3600" b="1" dirty="0" smtClean="0">
                <a:latin typeface="Comic Sans MS" pitchFamily="66" charset="0"/>
              </a:rPr>
            </a:br>
            <a:r>
              <a:rPr lang="fr-FR" sz="3600" b="1" i="1" dirty="0" smtClean="0">
                <a:latin typeface="Comic Sans MS" pitchFamily="66" charset="0"/>
              </a:rPr>
              <a:t>La cale est basse</a:t>
            </a:r>
            <a:r>
              <a:rPr lang="fr-FR" sz="3600" b="1" dirty="0" smtClean="0">
                <a:latin typeface="Comic Sans MS" pitchFamily="66" charset="0"/>
              </a:rPr>
              <a:t> invite à un voyage en méditerranée où 3 jeunes garçons décident de traverser la mer en calebasse afin de goûter une glace italienne.</a:t>
            </a:r>
            <a:br>
              <a:rPr lang="fr-FR" sz="3600" b="1" dirty="0" smtClean="0">
                <a:latin typeface="Comic Sans MS" pitchFamily="66" charset="0"/>
              </a:rPr>
            </a:br>
            <a:r>
              <a:rPr lang="fr-FR" sz="3600" b="1" dirty="0" smtClean="0">
                <a:latin typeface="Comic Sans MS" pitchFamily="66" charset="0"/>
              </a:rPr>
              <a:t>Assurément, ça ne manque pas d’air ! </a:t>
            </a:r>
          </a:p>
          <a:p>
            <a:endParaRPr lang="fr-FR" sz="3600" b="1" dirty="0">
              <a:latin typeface="Comic Sans MS" pitchFamily="66" charset="0"/>
            </a:endParaRPr>
          </a:p>
        </p:txBody>
      </p:sp>
      <p:pic>
        <p:nvPicPr>
          <p:cNvPr id="18433" name="Picture 1"/>
          <p:cNvPicPr>
            <a:picLocks noChangeAspect="1" noChangeArrowheads="1"/>
          </p:cNvPicPr>
          <p:nvPr/>
        </p:nvPicPr>
        <p:blipFill>
          <a:blip r:embed="rId2" cstate="print"/>
          <a:srcRect/>
          <a:stretch>
            <a:fillRect/>
          </a:stretch>
        </p:blipFill>
        <p:spPr bwMode="auto">
          <a:xfrm>
            <a:off x="5981700" y="0"/>
            <a:ext cx="3162300" cy="1809750"/>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2000"/>
                                        <p:tgtEl>
                                          <p:spTgt spid="4">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heckerboard(across)">
                                      <p:cBhvr>
                                        <p:cTn id="10" dur="2000"/>
                                        <p:tgtEl>
                                          <p:spTgt spid="4">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checkerboard(across)">
                                      <p:cBhvr>
                                        <p:cTn id="13"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60648"/>
            <a:ext cx="9144000" cy="1152128"/>
          </a:xfrm>
        </p:spPr>
        <p:txBody>
          <a:bodyPr/>
          <a:lstStyle/>
          <a:p>
            <a:r>
              <a:rPr lang="fr-FR" dirty="0" smtClean="0"/>
              <a:t> Organisation des spectacles:</a:t>
            </a:r>
          </a:p>
        </p:txBody>
      </p:sp>
      <p:sp>
        <p:nvSpPr>
          <p:cNvPr id="3" name="Espace réservé du contenu 2"/>
          <p:cNvSpPr>
            <a:spLocks noGrp="1"/>
          </p:cNvSpPr>
          <p:nvPr>
            <p:ph idx="1"/>
          </p:nvPr>
        </p:nvSpPr>
        <p:spPr>
          <a:xfrm>
            <a:off x="179512" y="1412777"/>
            <a:ext cx="8784976" cy="4911824"/>
          </a:xfrm>
        </p:spPr>
        <p:txBody>
          <a:bodyPr>
            <a:normAutofit fontScale="92500"/>
          </a:bodyPr>
          <a:lstStyle/>
          <a:p>
            <a:pPr marL="274320" indent="-274320" fontAlgn="auto">
              <a:spcAft>
                <a:spcPts val="0"/>
              </a:spcAft>
              <a:buClr>
                <a:schemeClr val="accent3"/>
              </a:buClr>
              <a:buFont typeface="Wingdings" pitchFamily="2" charset="2"/>
              <a:buChar char="Ø"/>
              <a:defRPr/>
            </a:pPr>
            <a:r>
              <a:rPr lang="fr-FR" sz="5400" dirty="0" smtClean="0"/>
              <a:t>L’installation: </a:t>
            </a:r>
            <a:r>
              <a:rPr lang="fr-FR" sz="4400" dirty="0" smtClean="0"/>
              <a:t>4 personnes au minimum, proposées lors de votre inscription</a:t>
            </a:r>
          </a:p>
          <a:p>
            <a:pPr marL="274320" indent="-274320" fontAlgn="auto">
              <a:spcAft>
                <a:spcPts val="0"/>
              </a:spcAft>
              <a:buClr>
                <a:schemeClr val="accent3"/>
              </a:buClr>
              <a:buFont typeface="Wingdings" pitchFamily="2" charset="2"/>
              <a:buChar char="Ø"/>
              <a:defRPr/>
            </a:pPr>
            <a:r>
              <a:rPr lang="fr-FR" sz="5400" dirty="0" smtClean="0"/>
              <a:t>Le choix de la salle: </a:t>
            </a:r>
            <a:r>
              <a:rPr lang="fr-FR" sz="4800" dirty="0" smtClean="0"/>
              <a:t>déplacer le moins d’enfants possible</a:t>
            </a:r>
          </a:p>
          <a:p>
            <a:pPr marL="274320" indent="-274320" fontAlgn="auto">
              <a:spcAft>
                <a:spcPts val="0"/>
              </a:spcAft>
              <a:buClr>
                <a:schemeClr val="accent3"/>
              </a:buClr>
              <a:buFont typeface="Wingdings" pitchFamily="2" charset="2"/>
              <a:buChar char="Ø"/>
              <a:defRPr/>
            </a:pPr>
            <a:r>
              <a:rPr lang="fr-FR" sz="4800" dirty="0" smtClean="0"/>
              <a:t>Inscrire les contraintes horaires</a:t>
            </a:r>
          </a:p>
          <a:p>
            <a:pPr marL="274320" indent="-274320" fontAlgn="auto">
              <a:spcAft>
                <a:spcPts val="0"/>
              </a:spcAft>
              <a:buClr>
                <a:schemeClr val="accent3"/>
              </a:buClr>
              <a:buFont typeface="Wingdings" pitchFamily="2" charset="2"/>
              <a:buChar char="Ø"/>
              <a:defRPr/>
            </a:pPr>
            <a:endParaRPr lang="fr-FR" sz="4800" dirty="0"/>
          </a:p>
        </p:txBody>
      </p:sp>
      <p:sp>
        <p:nvSpPr>
          <p:cNvPr id="4" name="Espace réservé du numéro de diapositive 3"/>
          <p:cNvSpPr>
            <a:spLocks noGrp="1"/>
          </p:cNvSpPr>
          <p:nvPr>
            <p:ph type="sldNum" sz="quarter" idx="12"/>
          </p:nvPr>
        </p:nvSpPr>
        <p:spPr/>
        <p:txBody>
          <a:bodyPr/>
          <a:lstStyle/>
          <a:p>
            <a:pPr>
              <a:defRPr/>
            </a:pPr>
            <a:fld id="{F5E7B04A-A8E5-4C11-9332-292AB5372C12}" type="slidenum">
              <a:rPr lang="fr-FR" smtClean="0"/>
              <a:pPr>
                <a:defRPr/>
              </a:pPr>
              <a:t>39</a:t>
            </a:fld>
            <a:endParaRPr lang="fr-F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checkerboard(across)">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heckerboard(across)">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0648"/>
            <a:ext cx="8229600" cy="648072"/>
          </a:xfrm>
        </p:spPr>
        <p:txBody>
          <a:bodyPr/>
          <a:lstStyle/>
          <a:p>
            <a:pPr algn="ctr"/>
            <a:r>
              <a:rPr lang="fr-FR" b="1" dirty="0" smtClean="0"/>
              <a:t>Protocole sanitaire</a:t>
            </a:r>
            <a:endParaRPr lang="fr-FR" dirty="0"/>
          </a:p>
        </p:txBody>
      </p:sp>
      <p:sp>
        <p:nvSpPr>
          <p:cNvPr id="3" name="Espace réservé du contenu 2"/>
          <p:cNvSpPr>
            <a:spLocks noGrp="1"/>
          </p:cNvSpPr>
          <p:nvPr>
            <p:ph idx="1"/>
          </p:nvPr>
        </p:nvSpPr>
        <p:spPr>
          <a:xfrm>
            <a:off x="-108520" y="908720"/>
            <a:ext cx="9433048" cy="5415881"/>
          </a:xfrm>
        </p:spPr>
        <p:txBody>
          <a:bodyPr/>
          <a:lstStyle/>
          <a:p>
            <a:r>
              <a:rPr lang="fr-FR" sz="3700" dirty="0" smtClean="0"/>
              <a:t>Les projets </a:t>
            </a:r>
            <a:r>
              <a:rPr lang="fr-FR" sz="3700" dirty="0" err="1" smtClean="0"/>
              <a:t>Montval</a:t>
            </a:r>
            <a:r>
              <a:rPr lang="fr-FR" sz="3700" dirty="0" smtClean="0"/>
              <a:t> restent soumis au	 protocole sanitaire de l’Education Nationale</a:t>
            </a:r>
          </a:p>
          <a:p>
            <a:r>
              <a:rPr lang="fr-FR" sz="3700" dirty="0" smtClean="0"/>
              <a:t>L’année passée a démontré que les spectacles, les projets culturels et les rencontres sportives sont néanmoins possibles avec une réflexion préalable afin de limiter le brassage des classes et un ajustement en temps réel</a:t>
            </a:r>
          </a:p>
          <a:p>
            <a:r>
              <a:rPr lang="fr-FR" sz="3700" dirty="0" smtClean="0"/>
              <a:t>Les mesures seront reconduites cette année si nécessaire</a:t>
            </a:r>
          </a:p>
          <a:p>
            <a:endParaRPr lang="fr-FR" sz="3700" dirty="0" smtClean="0"/>
          </a:p>
          <a:p>
            <a:endParaRPr lang="fr-FR" sz="3700" dirty="0" smtClean="0"/>
          </a:p>
          <a:p>
            <a:pPr>
              <a:buNone/>
            </a:pPr>
            <a:endParaRPr lang="fr-FR" sz="4000" dirty="0" smtClean="0"/>
          </a:p>
          <a:p>
            <a:endParaRPr lang="fr-FR" sz="3700" dirty="0" smtClean="0"/>
          </a:p>
          <a:p>
            <a:endParaRPr lang="fr-FR" sz="3700" dirty="0"/>
          </a:p>
        </p:txBody>
      </p:sp>
      <p:sp>
        <p:nvSpPr>
          <p:cNvPr id="4" name="Espace réservé du numéro de diapositive 3"/>
          <p:cNvSpPr>
            <a:spLocks noGrp="1"/>
          </p:cNvSpPr>
          <p:nvPr>
            <p:ph type="sldNum" sz="quarter" idx="12"/>
          </p:nvPr>
        </p:nvSpPr>
        <p:spPr/>
        <p:txBody>
          <a:bodyPr/>
          <a:lstStyle/>
          <a:p>
            <a:pPr>
              <a:defRPr/>
            </a:pPr>
            <a:fld id="{F5E7B04A-A8E5-4C11-9332-292AB5372C12}" type="slidenum">
              <a:rPr lang="fr-FR" smtClean="0"/>
              <a:pPr>
                <a:defRPr/>
              </a:pPr>
              <a:t>4</a:t>
            </a:fld>
            <a:endParaRPr lang="fr-F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052736"/>
          </a:xfrm>
        </p:spPr>
        <p:txBody>
          <a:bodyPr/>
          <a:lstStyle/>
          <a:p>
            <a:r>
              <a:rPr lang="fr-FR" sz="6000" b="1" dirty="0" smtClean="0"/>
              <a:t>Les inscriptions:</a:t>
            </a:r>
          </a:p>
        </p:txBody>
      </p:sp>
      <p:sp>
        <p:nvSpPr>
          <p:cNvPr id="3" name="Espace réservé du contenu 2"/>
          <p:cNvSpPr>
            <a:spLocks noGrp="1"/>
          </p:cNvSpPr>
          <p:nvPr>
            <p:ph idx="1"/>
          </p:nvPr>
        </p:nvSpPr>
        <p:spPr>
          <a:xfrm>
            <a:off x="-180528" y="908720"/>
            <a:ext cx="9793088" cy="5415881"/>
          </a:xfrm>
        </p:spPr>
        <p:txBody>
          <a:bodyPr/>
          <a:lstStyle/>
          <a:p>
            <a:pPr>
              <a:buFont typeface="Wingdings" pitchFamily="2" charset="2"/>
              <a:buChar char="Ø"/>
            </a:pPr>
            <a:r>
              <a:rPr lang="fr-FR" sz="3600" dirty="0" smtClean="0"/>
              <a:t> Impérativement aujourd’hui  </a:t>
            </a:r>
            <a:r>
              <a:rPr lang="fr-FR" sz="3600" dirty="0"/>
              <a:t>pour les réservations  </a:t>
            </a:r>
            <a:r>
              <a:rPr lang="fr-FR" sz="3600" dirty="0" smtClean="0"/>
              <a:t>du spectacle du </a:t>
            </a:r>
            <a:r>
              <a:rPr lang="fr-FR" sz="3600" dirty="0"/>
              <a:t>premier </a:t>
            </a:r>
            <a:endParaRPr lang="fr-FR" sz="3600" dirty="0" smtClean="0"/>
          </a:p>
          <a:p>
            <a:pPr>
              <a:buNone/>
            </a:pPr>
            <a:r>
              <a:rPr lang="fr-FR" sz="3600" dirty="0" smtClean="0"/>
              <a:t>  trimestre et les projets culturels, rapidement pour les autres</a:t>
            </a:r>
          </a:p>
          <a:p>
            <a:pPr>
              <a:buFont typeface="Wingdings" pitchFamily="2" charset="2"/>
              <a:buChar char="Ø"/>
            </a:pPr>
            <a:r>
              <a:rPr lang="fr-FR" sz="3600" dirty="0" smtClean="0"/>
              <a:t>Rencontres sportives: inscriptions avant fin janvier dernier délai (organisation des autocars)</a:t>
            </a:r>
          </a:p>
          <a:p>
            <a:pPr>
              <a:buFont typeface="Wingdings" pitchFamily="2" charset="2"/>
              <a:buChar char="Ø"/>
            </a:pPr>
            <a:r>
              <a:rPr lang="fr-FR" sz="3600" dirty="0" smtClean="0"/>
              <a:t>Un avis de sortie par école et par spectacle (ne rien inscrire d’autre dessus, c’est un document administratif transmis à l’Inspection)</a:t>
            </a:r>
          </a:p>
          <a:p>
            <a:pPr>
              <a:buFont typeface="Wingdings" pitchFamily="2" charset="2"/>
              <a:buChar char="Ø"/>
            </a:pPr>
            <a:endParaRPr lang="fr-FR" dirty="0" smtClean="0"/>
          </a:p>
        </p:txBody>
      </p:sp>
      <p:sp>
        <p:nvSpPr>
          <p:cNvPr id="4" name="Espace réservé du numéro de diapositive 3"/>
          <p:cNvSpPr>
            <a:spLocks noGrp="1"/>
          </p:cNvSpPr>
          <p:nvPr>
            <p:ph type="sldNum" sz="quarter" idx="12"/>
          </p:nvPr>
        </p:nvSpPr>
        <p:spPr/>
        <p:txBody>
          <a:bodyPr/>
          <a:lstStyle/>
          <a:p>
            <a:pPr>
              <a:defRPr/>
            </a:pPr>
            <a:fld id="{F5E7B04A-A8E5-4C11-9332-292AB5372C12}" type="slidenum">
              <a:rPr lang="fr-FR" smtClean="0"/>
              <a:pPr>
                <a:defRPr/>
              </a:pPr>
              <a:t>40</a:t>
            </a:fld>
            <a:endParaRPr lang="fr-F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7" presetClass="entr" presetSubtype="4"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7"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sz="4800" dirty="0" smtClean="0"/>
              <a:t>Inscriptions par école et pause de 10 minutes. </a:t>
            </a:r>
          </a:p>
          <a:p>
            <a:pPr>
              <a:buNone/>
            </a:pPr>
            <a:endParaRPr lang="fr-FR" dirty="0"/>
          </a:p>
        </p:txBody>
      </p:sp>
      <p:sp>
        <p:nvSpPr>
          <p:cNvPr id="4" name="Espace réservé du numéro de diapositive 3"/>
          <p:cNvSpPr>
            <a:spLocks noGrp="1"/>
          </p:cNvSpPr>
          <p:nvPr>
            <p:ph type="sldNum" sz="quarter" idx="12"/>
          </p:nvPr>
        </p:nvSpPr>
        <p:spPr/>
        <p:txBody>
          <a:bodyPr/>
          <a:lstStyle/>
          <a:p>
            <a:pPr>
              <a:defRPr/>
            </a:pPr>
            <a:fld id="{F5E7B04A-A8E5-4C11-9332-292AB5372C12}" type="slidenum">
              <a:rPr lang="fr-FR" smtClean="0"/>
              <a:pPr>
                <a:defRPr/>
              </a:pPr>
              <a:t>41</a:t>
            </a:fld>
            <a:endParaRPr lang="fr-F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Montval</a:t>
            </a:r>
            <a:r>
              <a:rPr lang="fr-FR" dirty="0" smtClean="0"/>
              <a:t> et l’USEP</a:t>
            </a:r>
          </a:p>
        </p:txBody>
      </p:sp>
      <p:sp>
        <p:nvSpPr>
          <p:cNvPr id="3" name="Espace réservé du contenu 2"/>
          <p:cNvSpPr>
            <a:spLocks noGrp="1"/>
          </p:cNvSpPr>
          <p:nvPr>
            <p:ph idx="1"/>
          </p:nvPr>
        </p:nvSpPr>
        <p:spPr/>
        <p:txBody>
          <a:bodyPr/>
          <a:lstStyle/>
          <a:p>
            <a:pPr>
              <a:buFont typeface="Wingdings 2" pitchFamily="18" charset="2"/>
              <a:buNone/>
            </a:pPr>
            <a:endParaRPr lang="fr-FR" sz="3600" dirty="0" smtClean="0"/>
          </a:p>
          <a:p>
            <a:pPr>
              <a:buFont typeface="Wingdings 2" pitchFamily="18" charset="2"/>
              <a:buNone/>
            </a:pPr>
            <a:r>
              <a:rPr lang="fr-FR" sz="3600" dirty="0" smtClean="0"/>
              <a:t>Intervention de Christophe VIET,</a:t>
            </a:r>
          </a:p>
          <a:p>
            <a:pPr>
              <a:buFont typeface="Wingdings 2" pitchFamily="18" charset="2"/>
              <a:buNone/>
            </a:pPr>
            <a:r>
              <a:rPr lang="fr-FR" sz="3600" dirty="0" smtClean="0"/>
              <a:t>délégué USEP MARNE.</a:t>
            </a:r>
          </a:p>
        </p:txBody>
      </p:sp>
      <p:sp>
        <p:nvSpPr>
          <p:cNvPr id="4" name="Espace réservé du numéro de diapositive 3"/>
          <p:cNvSpPr>
            <a:spLocks noGrp="1"/>
          </p:cNvSpPr>
          <p:nvPr>
            <p:ph type="sldNum" sz="quarter" idx="12"/>
          </p:nvPr>
        </p:nvSpPr>
        <p:spPr/>
        <p:txBody>
          <a:bodyPr/>
          <a:lstStyle/>
          <a:p>
            <a:pPr>
              <a:defRPr/>
            </a:pPr>
            <a:fld id="{F5E7B04A-A8E5-4C11-9332-292AB5372C12}" type="slidenum">
              <a:rPr lang="fr-FR" smtClean="0"/>
              <a:pPr>
                <a:defRPr/>
              </a:pPr>
              <a:t>42</a:t>
            </a:fld>
            <a:endParaRPr lang="fr-F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2"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3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3000" fill="hold"/>
                                        <p:tgtEl>
                                          <p:spTgt spid="3">
                                            <p:txEl>
                                              <p:pRg st="1" end="1"/>
                                            </p:txEl>
                                          </p:spTgt>
                                        </p:tgtEl>
                                        <p:attrNameLst>
                                          <p:attrName>ppt_y</p:attrName>
                                        </p:attrNameLst>
                                      </p:cBhvr>
                                      <p:tavLst>
                                        <p:tav tm="0">
                                          <p:val>
                                            <p:strVal val="#ppt_y"/>
                                          </p:val>
                                        </p:tav>
                                        <p:tav tm="100000">
                                          <p:val>
                                            <p:strVal val="#ppt_y"/>
                                          </p:val>
                                        </p:tav>
                                      </p:tavLst>
                                    </p:anim>
                                  </p:childTnLst>
                                </p:cTn>
                              </p:par>
                              <p:par>
                                <p:cTn id="14" presetID="7" presetClass="entr" presetSubtype="2"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3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7" dur="3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p:cNvSpPr>
          <p:nvPr>
            <p:ph type="title" idx="4294967295"/>
          </p:nvPr>
        </p:nvSpPr>
        <p:spPr>
          <a:xfrm>
            <a:off x="457200" y="548680"/>
            <a:ext cx="8229600" cy="2088232"/>
          </a:xfrm>
        </p:spPr>
        <p:txBody>
          <a:bodyPr/>
          <a:lstStyle/>
          <a:p>
            <a:pPr algn="ctr"/>
            <a:r>
              <a:rPr lang="fr-FR" sz="5400" dirty="0" smtClean="0"/>
              <a:t/>
            </a:r>
            <a:br>
              <a:rPr lang="fr-FR" sz="5400" dirty="0" smtClean="0"/>
            </a:br>
            <a:r>
              <a:rPr lang="fr-FR" sz="5400" dirty="0" smtClean="0"/>
              <a:t>programmation 2022-2023</a:t>
            </a:r>
            <a:br>
              <a:rPr lang="fr-FR" sz="5400" dirty="0" smtClean="0"/>
            </a:br>
            <a:endParaRPr lang="fr-FR" sz="5400" dirty="0" smtClean="0"/>
          </a:p>
        </p:txBody>
      </p:sp>
      <p:pic>
        <p:nvPicPr>
          <p:cNvPr id="2050" name="Picture 2" descr="C:\Users\Sacy\AppData\Local\Microsoft\Windows\Temporary Internet Files\Content.IE5\EK7K6EER\MP900407458[1].jpg"/>
          <p:cNvPicPr>
            <a:picLocks noChangeAspect="1" noChangeArrowheads="1"/>
          </p:cNvPicPr>
          <p:nvPr/>
        </p:nvPicPr>
        <p:blipFill>
          <a:blip r:embed="rId3" cstate="print"/>
          <a:srcRect/>
          <a:stretch>
            <a:fillRect/>
          </a:stretch>
        </p:blipFill>
        <p:spPr bwMode="auto">
          <a:xfrm>
            <a:off x="0" y="4522180"/>
            <a:ext cx="3567840" cy="2335820"/>
          </a:xfrm>
          <a:prstGeom prst="rect">
            <a:avLst/>
          </a:prstGeom>
          <a:noFill/>
        </p:spPr>
      </p:pic>
      <p:pic>
        <p:nvPicPr>
          <p:cNvPr id="4" name="Picture 2" descr="C:\Users\Sacy\AppData\Local\Microsoft\Windows\Temporary Internet Files\Content.IE5\EK7K6EER\MP900407458[1].jpg"/>
          <p:cNvPicPr>
            <a:picLocks noChangeAspect="1" noChangeArrowheads="1"/>
          </p:cNvPicPr>
          <p:nvPr/>
        </p:nvPicPr>
        <p:blipFill>
          <a:blip r:embed="rId3" cstate="print"/>
          <a:srcRect/>
          <a:stretch>
            <a:fillRect/>
          </a:stretch>
        </p:blipFill>
        <p:spPr bwMode="auto">
          <a:xfrm>
            <a:off x="3419872" y="4522180"/>
            <a:ext cx="3567840" cy="2335820"/>
          </a:xfrm>
          <a:prstGeom prst="rect">
            <a:avLst/>
          </a:prstGeom>
          <a:noFill/>
        </p:spPr>
      </p:pic>
      <p:pic>
        <p:nvPicPr>
          <p:cNvPr id="5" name="Picture 2" descr="C:\Users\Sacy\AppData\Local\Microsoft\Windows\Temporary Internet Files\Content.IE5\EK7K6EER\MP900407458[1].jpg"/>
          <p:cNvPicPr>
            <a:picLocks noChangeAspect="1" noChangeArrowheads="1"/>
          </p:cNvPicPr>
          <p:nvPr/>
        </p:nvPicPr>
        <p:blipFill>
          <a:blip r:embed="rId3" cstate="print"/>
          <a:srcRect/>
          <a:stretch>
            <a:fillRect/>
          </a:stretch>
        </p:blipFill>
        <p:spPr bwMode="auto">
          <a:xfrm>
            <a:off x="6804248" y="4522180"/>
            <a:ext cx="3567840" cy="2335820"/>
          </a:xfrm>
          <a:prstGeom prst="rect">
            <a:avLst/>
          </a:prstGeom>
          <a:noFill/>
        </p:spPr>
      </p:pic>
      <p:sp>
        <p:nvSpPr>
          <p:cNvPr id="6" name="Espace réservé du numéro de diapositive 5"/>
          <p:cNvSpPr>
            <a:spLocks noGrp="1"/>
          </p:cNvSpPr>
          <p:nvPr>
            <p:ph type="sldNum" sz="quarter" idx="12"/>
          </p:nvPr>
        </p:nvSpPr>
        <p:spPr/>
        <p:txBody>
          <a:bodyPr/>
          <a:lstStyle/>
          <a:p>
            <a:pPr>
              <a:defRPr/>
            </a:pPr>
            <a:fld id="{4A679EE1-7AF5-4804-984F-6C0FA9CC4F6B}" type="slidenum">
              <a:rPr lang="fr-FR" smtClean="0"/>
              <a:pPr>
                <a:defRPr/>
              </a:pPr>
              <a:t>43</a:t>
            </a:fld>
            <a:endParaRPr lang="fr-F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5059"/>
                                        </p:tgtEl>
                                        <p:attrNameLst>
                                          <p:attrName>style.visibility</p:attrName>
                                        </p:attrNameLst>
                                      </p:cBhvr>
                                      <p:to>
                                        <p:strVal val="visible"/>
                                      </p:to>
                                    </p:set>
                                    <p:anim calcmode="lin" valueType="num">
                                      <p:cBhvr additive="base">
                                        <p:cTn id="21" dur="500" fill="hold"/>
                                        <p:tgtEl>
                                          <p:spTgt spid="45059"/>
                                        </p:tgtEl>
                                        <p:attrNameLst>
                                          <p:attrName>ppt_x</p:attrName>
                                        </p:attrNameLst>
                                      </p:cBhvr>
                                      <p:tavLst>
                                        <p:tav tm="0">
                                          <p:val>
                                            <p:strVal val="#ppt_x"/>
                                          </p:val>
                                        </p:tav>
                                        <p:tav tm="100000">
                                          <p:val>
                                            <p:strVal val="#ppt_x"/>
                                          </p:val>
                                        </p:tav>
                                      </p:tavLst>
                                    </p:anim>
                                    <p:anim calcmode="lin" valueType="num">
                                      <p:cBhvr additive="base">
                                        <p:cTn id="22" dur="500" fill="hold"/>
                                        <p:tgtEl>
                                          <p:spTgt spid="450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re 1"/>
          <p:cNvSpPr>
            <a:spLocks noGrp="1"/>
          </p:cNvSpPr>
          <p:nvPr>
            <p:ph type="title"/>
          </p:nvPr>
        </p:nvSpPr>
        <p:spPr>
          <a:xfrm>
            <a:off x="457200" y="260648"/>
            <a:ext cx="8229600" cy="1008112"/>
          </a:xfrm>
        </p:spPr>
        <p:txBody>
          <a:bodyPr/>
          <a:lstStyle/>
          <a:p>
            <a:r>
              <a:rPr lang="fr-FR" sz="6000" dirty="0" smtClean="0"/>
              <a:t>Les valises </a:t>
            </a:r>
            <a:r>
              <a:rPr lang="fr-FR" sz="6000" dirty="0" err="1" smtClean="0"/>
              <a:t>Montval</a:t>
            </a:r>
            <a:endParaRPr lang="fr-FR" sz="6000" dirty="0" smtClean="0"/>
          </a:p>
        </p:txBody>
      </p:sp>
      <p:sp>
        <p:nvSpPr>
          <p:cNvPr id="3" name="Espace réservé du contenu 2"/>
          <p:cNvSpPr>
            <a:spLocks noGrp="1"/>
          </p:cNvSpPr>
          <p:nvPr>
            <p:ph idx="1"/>
          </p:nvPr>
        </p:nvSpPr>
        <p:spPr>
          <a:xfrm>
            <a:off x="457200" y="2276872"/>
            <a:ext cx="8229600" cy="4047728"/>
          </a:xfrm>
        </p:spPr>
        <p:txBody>
          <a:bodyPr/>
          <a:lstStyle/>
          <a:p>
            <a:pPr>
              <a:buFont typeface="Wingdings" pitchFamily="2" charset="2"/>
              <a:buChar char="v"/>
            </a:pPr>
            <a:r>
              <a:rPr lang="fr-FR" sz="4000" dirty="0" smtClean="0"/>
              <a:t>Percussions  (Beaumont sur Vesle)</a:t>
            </a:r>
          </a:p>
          <a:p>
            <a:pPr>
              <a:buFont typeface="Wingdings" pitchFamily="2" charset="2"/>
              <a:buChar char="v"/>
            </a:pPr>
            <a:r>
              <a:rPr lang="fr-FR" sz="4000" dirty="0" smtClean="0"/>
              <a:t>Littérature    (Les Petites Loges)</a:t>
            </a:r>
          </a:p>
          <a:p>
            <a:pPr>
              <a:buFont typeface="Wingdings" pitchFamily="2" charset="2"/>
              <a:buChar char="v"/>
            </a:pPr>
            <a:r>
              <a:rPr lang="fr-FR" sz="4000" dirty="0" smtClean="0"/>
              <a:t>Matériel sportif  (</a:t>
            </a:r>
            <a:r>
              <a:rPr lang="fr-FR" sz="4000" dirty="0" err="1" smtClean="0"/>
              <a:t>Ludes</a:t>
            </a:r>
            <a:r>
              <a:rPr lang="fr-FR" sz="4000" dirty="0" smtClean="0"/>
              <a:t>)</a:t>
            </a:r>
          </a:p>
          <a:p>
            <a:pPr>
              <a:buFont typeface="Wingdings 2" pitchFamily="18" charset="2"/>
              <a:buNone/>
            </a:pPr>
            <a:endParaRPr lang="fr-FR" sz="2800" dirty="0" smtClean="0"/>
          </a:p>
          <a:p>
            <a:pPr>
              <a:buFont typeface="Wingdings 2" pitchFamily="18" charset="2"/>
              <a:buNone/>
            </a:pPr>
            <a:r>
              <a:rPr lang="fr-FR" sz="2800" dirty="0" smtClean="0"/>
              <a:t>Contenu listé sur </a:t>
            </a:r>
          </a:p>
          <a:p>
            <a:pPr algn="ctr">
              <a:buFont typeface="Wingdings 2" pitchFamily="18" charset="2"/>
              <a:buNone/>
            </a:pPr>
            <a:r>
              <a:rPr lang="fr-FR" sz="2800" dirty="0" smtClean="0"/>
              <a:t>le site </a:t>
            </a:r>
            <a:r>
              <a:rPr lang="fr-FR" sz="4000" dirty="0" smtClean="0"/>
              <a:t>Montval.fr</a:t>
            </a:r>
          </a:p>
          <a:p>
            <a:pPr algn="ctr">
              <a:buFont typeface="Wingdings 2" pitchFamily="18" charset="2"/>
              <a:buNone/>
            </a:pPr>
            <a:endParaRPr lang="fr-FR" sz="2000" dirty="0" smtClean="0"/>
          </a:p>
        </p:txBody>
      </p:sp>
      <p:sp>
        <p:nvSpPr>
          <p:cNvPr id="4" name="Espace réservé du numéro de diapositive 3"/>
          <p:cNvSpPr>
            <a:spLocks noGrp="1"/>
          </p:cNvSpPr>
          <p:nvPr>
            <p:ph type="sldNum" sz="quarter" idx="12"/>
          </p:nvPr>
        </p:nvSpPr>
        <p:spPr/>
        <p:txBody>
          <a:bodyPr/>
          <a:lstStyle/>
          <a:p>
            <a:pPr>
              <a:defRPr/>
            </a:pPr>
            <a:fld id="{F5E7B04A-A8E5-4C11-9332-292AB5372C12}" type="slidenum">
              <a:rPr lang="fr-FR" smtClean="0"/>
              <a:pPr>
                <a:defRPr/>
              </a:pPr>
              <a:t>44</a:t>
            </a:fld>
            <a:endParaRPr lang="fr-F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4)">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4)">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4)">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heel(4)">
                                      <p:cBhvr>
                                        <p:cTn id="22" dur="1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heel(4)">
                                      <p:cBhvr>
                                        <p:cTn id="2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re 1"/>
          <p:cNvSpPr>
            <a:spLocks noGrp="1"/>
          </p:cNvSpPr>
          <p:nvPr>
            <p:ph type="title"/>
          </p:nvPr>
        </p:nvSpPr>
        <p:spPr/>
        <p:txBody>
          <a:bodyPr/>
          <a:lstStyle/>
          <a:p>
            <a:r>
              <a:rPr lang="fr-FR" sz="6000" dirty="0" smtClean="0"/>
              <a:t>Questions diverses…</a:t>
            </a:r>
          </a:p>
        </p:txBody>
      </p:sp>
      <p:sp>
        <p:nvSpPr>
          <p:cNvPr id="47106" name="Espace réservé du contenu 2"/>
          <p:cNvSpPr>
            <a:spLocks noGrp="1"/>
          </p:cNvSpPr>
          <p:nvPr>
            <p:ph idx="1"/>
          </p:nvPr>
        </p:nvSpPr>
        <p:spPr/>
        <p:txBody>
          <a:bodyPr/>
          <a:lstStyle/>
          <a:p>
            <a:r>
              <a:rPr lang="fr-FR" sz="4400" dirty="0" smtClean="0"/>
              <a:t>?????</a:t>
            </a:r>
          </a:p>
        </p:txBody>
      </p:sp>
      <p:sp>
        <p:nvSpPr>
          <p:cNvPr id="4" name="Espace réservé du numéro de diapositive 3"/>
          <p:cNvSpPr>
            <a:spLocks noGrp="1"/>
          </p:cNvSpPr>
          <p:nvPr>
            <p:ph type="sldNum" sz="quarter" idx="12"/>
          </p:nvPr>
        </p:nvSpPr>
        <p:spPr/>
        <p:txBody>
          <a:bodyPr/>
          <a:lstStyle/>
          <a:p>
            <a:pPr>
              <a:defRPr/>
            </a:pPr>
            <a:fld id="{F5E7B04A-A8E5-4C11-9332-292AB5372C12}" type="slidenum">
              <a:rPr lang="fr-FR" smtClean="0"/>
              <a:pPr>
                <a:defRPr/>
              </a:pPr>
              <a:t>45</a:t>
            </a:fld>
            <a:endParaRPr lang="fr-F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7105"/>
                                        </p:tgtEl>
                                        <p:attrNameLst>
                                          <p:attrName>style.visibility</p:attrName>
                                        </p:attrNameLst>
                                      </p:cBhvr>
                                      <p:to>
                                        <p:strVal val="visible"/>
                                      </p:to>
                                    </p:set>
                                    <p:animEffect transition="in" filter="blinds(horizontal)">
                                      <p:cBhvr>
                                        <p:cTn id="7" dur="500"/>
                                        <p:tgtEl>
                                          <p:spTgt spid="4710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7106">
                                            <p:txEl>
                                              <p:pRg st="0" end="0"/>
                                            </p:txEl>
                                          </p:spTgt>
                                        </p:tgtEl>
                                        <p:attrNameLst>
                                          <p:attrName>style.visibility</p:attrName>
                                        </p:attrNameLst>
                                      </p:cBhvr>
                                      <p:to>
                                        <p:strVal val="visible"/>
                                      </p:to>
                                    </p:set>
                                    <p:animEffect transition="in" filter="blinds(horizontal)">
                                      <p:cBhvr>
                                        <p:cTn id="12" dur="500"/>
                                        <p:tgtEl>
                                          <p:spTgt spid="47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title"/>
          </p:nvPr>
        </p:nvSpPr>
        <p:spPr>
          <a:xfrm>
            <a:off x="457200" y="332656"/>
            <a:ext cx="8229600" cy="1224136"/>
          </a:xfrm>
        </p:spPr>
        <p:txBody>
          <a:bodyPr/>
          <a:lstStyle/>
          <a:p>
            <a:pPr algn="ctr"/>
            <a:r>
              <a:rPr lang="fr-FR" sz="6000" dirty="0" smtClean="0"/>
              <a:t>AG </a:t>
            </a:r>
            <a:r>
              <a:rPr lang="fr-FR" sz="6000" dirty="0" err="1" smtClean="0"/>
              <a:t>Montval</a:t>
            </a:r>
            <a:endParaRPr lang="fr-FR" sz="6000" dirty="0" smtClean="0"/>
          </a:p>
        </p:txBody>
      </p:sp>
      <p:sp>
        <p:nvSpPr>
          <p:cNvPr id="78851" name="Rectangle 3"/>
          <p:cNvSpPr>
            <a:spLocks noGrp="1"/>
          </p:cNvSpPr>
          <p:nvPr>
            <p:ph type="body" idx="1"/>
          </p:nvPr>
        </p:nvSpPr>
        <p:spPr>
          <a:xfrm>
            <a:off x="0" y="1935163"/>
            <a:ext cx="9468544" cy="4389437"/>
          </a:xfrm>
        </p:spPr>
        <p:txBody>
          <a:bodyPr/>
          <a:lstStyle/>
          <a:p>
            <a:r>
              <a:rPr lang="fr-FR" sz="4800" dirty="0" smtClean="0"/>
              <a:t>Mardi 07 Mars 2023 à 18h30</a:t>
            </a:r>
          </a:p>
          <a:p>
            <a:pPr marL="0" indent="0">
              <a:buNone/>
            </a:pPr>
            <a:r>
              <a:rPr lang="fr-FR" sz="4800" dirty="0" smtClean="0"/>
              <a:t>            </a:t>
            </a:r>
          </a:p>
          <a:p>
            <a:pPr marL="0" indent="0">
              <a:buNone/>
            </a:pPr>
            <a:r>
              <a:rPr lang="fr-FR" sz="4800" dirty="0"/>
              <a:t> </a:t>
            </a:r>
            <a:r>
              <a:rPr lang="fr-FR" sz="4800" dirty="0" smtClean="0"/>
              <a:t>             à Villers-</a:t>
            </a:r>
            <a:r>
              <a:rPr lang="fr-FR" sz="4800" dirty="0" err="1" smtClean="0"/>
              <a:t>Marmery</a:t>
            </a:r>
            <a:endParaRPr lang="fr-FR" sz="4800" dirty="0" smtClean="0"/>
          </a:p>
          <a:p>
            <a:pPr marL="0" indent="0">
              <a:buNone/>
            </a:pPr>
            <a:r>
              <a:rPr lang="fr-FR" sz="4800" dirty="0"/>
              <a:t> </a:t>
            </a:r>
            <a:r>
              <a:rPr lang="fr-FR" sz="4800" dirty="0" smtClean="0"/>
              <a:t>             </a:t>
            </a:r>
            <a:endParaRPr lang="fr-FR" sz="4400" dirty="0" smtClean="0"/>
          </a:p>
          <a:p>
            <a:pPr marL="0" indent="0">
              <a:buNone/>
            </a:pPr>
            <a:r>
              <a:rPr lang="fr-FR" sz="4400" dirty="0" smtClean="0"/>
              <a:t>Suivi d’un repas Auberge Espagnole ??</a:t>
            </a:r>
          </a:p>
        </p:txBody>
      </p:sp>
      <p:sp>
        <p:nvSpPr>
          <p:cNvPr id="4" name="Espace réservé du numéro de diapositive 3"/>
          <p:cNvSpPr>
            <a:spLocks noGrp="1"/>
          </p:cNvSpPr>
          <p:nvPr>
            <p:ph type="sldNum" sz="quarter" idx="12"/>
          </p:nvPr>
        </p:nvSpPr>
        <p:spPr/>
        <p:txBody>
          <a:bodyPr/>
          <a:lstStyle/>
          <a:p>
            <a:pPr>
              <a:defRPr/>
            </a:pPr>
            <a:fld id="{F5E7B04A-A8E5-4C11-9332-292AB5372C12}" type="slidenum">
              <a:rPr lang="fr-FR" smtClean="0"/>
              <a:pPr>
                <a:defRPr/>
              </a:pPr>
              <a:t>46</a:t>
            </a:fld>
            <a:endParaRPr lang="fr-F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wipe(down)">
                                      <p:cBhvr>
                                        <p:cTn id="7" dur="1000"/>
                                        <p:tgtEl>
                                          <p:spTgt spid="788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8851">
                                            <p:txEl>
                                              <p:pRg st="0" end="0"/>
                                            </p:txEl>
                                          </p:spTgt>
                                        </p:tgtEl>
                                        <p:attrNameLst>
                                          <p:attrName>style.visibility</p:attrName>
                                        </p:attrNameLst>
                                      </p:cBhvr>
                                      <p:to>
                                        <p:strVal val="visible"/>
                                      </p:to>
                                    </p:set>
                                    <p:animEffect transition="in" filter="wipe(down)">
                                      <p:cBhvr>
                                        <p:cTn id="12" dur="500"/>
                                        <p:tgtEl>
                                          <p:spTgt spid="788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8851">
                                            <p:txEl>
                                              <p:pRg st="1" end="1"/>
                                            </p:txEl>
                                          </p:spTgt>
                                        </p:tgtEl>
                                        <p:attrNameLst>
                                          <p:attrName>style.visibility</p:attrName>
                                        </p:attrNameLst>
                                      </p:cBhvr>
                                      <p:to>
                                        <p:strVal val="visible"/>
                                      </p:to>
                                    </p:set>
                                    <p:animEffect transition="in" filter="wipe(down)">
                                      <p:cBhvr>
                                        <p:cTn id="17" dur="500"/>
                                        <p:tgtEl>
                                          <p:spTgt spid="7885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8851">
                                            <p:txEl>
                                              <p:pRg st="2" end="2"/>
                                            </p:txEl>
                                          </p:spTgt>
                                        </p:tgtEl>
                                        <p:attrNameLst>
                                          <p:attrName>style.visibility</p:attrName>
                                        </p:attrNameLst>
                                      </p:cBhvr>
                                      <p:to>
                                        <p:strVal val="visible"/>
                                      </p:to>
                                    </p:set>
                                    <p:animEffect transition="in" filter="wipe(down)">
                                      <p:cBhvr>
                                        <p:cTn id="22" dur="500"/>
                                        <p:tgtEl>
                                          <p:spTgt spid="7885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8851">
                                            <p:txEl>
                                              <p:pRg st="3" end="3"/>
                                            </p:txEl>
                                          </p:spTgt>
                                        </p:tgtEl>
                                        <p:attrNameLst>
                                          <p:attrName>style.visibility</p:attrName>
                                        </p:attrNameLst>
                                      </p:cBhvr>
                                      <p:to>
                                        <p:strVal val="visible"/>
                                      </p:to>
                                    </p:set>
                                    <p:animEffect transition="in" filter="wipe(down)">
                                      <p:cBhvr>
                                        <p:cTn id="27" dur="500"/>
                                        <p:tgtEl>
                                          <p:spTgt spid="78851">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78851">
                                            <p:txEl>
                                              <p:pRg st="4" end="4"/>
                                            </p:txEl>
                                          </p:spTgt>
                                        </p:tgtEl>
                                        <p:attrNameLst>
                                          <p:attrName>style.visibility</p:attrName>
                                        </p:attrNameLst>
                                      </p:cBhvr>
                                      <p:to>
                                        <p:strVal val="visible"/>
                                      </p:to>
                                    </p:set>
                                    <p:animEffect transition="in" filter="wipe(down)">
                                      <p:cBhvr>
                                        <p:cTn id="30" dur="500"/>
                                        <p:tgtEl>
                                          <p:spTgt spid="788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re 1"/>
          <p:cNvSpPr>
            <a:spLocks noGrp="1"/>
          </p:cNvSpPr>
          <p:nvPr>
            <p:ph type="title"/>
          </p:nvPr>
        </p:nvSpPr>
        <p:spPr/>
        <p:txBody>
          <a:bodyPr/>
          <a:lstStyle/>
          <a:p>
            <a:pPr algn="ctr"/>
            <a:r>
              <a:rPr lang="fr-FR" sz="8000" b="1" dirty="0" smtClean="0"/>
              <a:t>A tous…</a:t>
            </a:r>
          </a:p>
        </p:txBody>
      </p:sp>
      <p:sp>
        <p:nvSpPr>
          <p:cNvPr id="48130" name="Espace réservé du contenu 2"/>
          <p:cNvSpPr>
            <a:spLocks noGrp="1"/>
          </p:cNvSpPr>
          <p:nvPr>
            <p:ph idx="1"/>
          </p:nvPr>
        </p:nvSpPr>
        <p:spPr>
          <a:xfrm>
            <a:off x="457200" y="1935163"/>
            <a:ext cx="8229600" cy="4086125"/>
          </a:xfrm>
        </p:spPr>
        <p:txBody>
          <a:bodyPr/>
          <a:lstStyle/>
          <a:p>
            <a:r>
              <a:rPr lang="fr-FR" sz="4400" dirty="0" smtClean="0"/>
              <a:t>Un grand merci pour votre présence et votre investissement à venir dans l’association…</a:t>
            </a:r>
          </a:p>
          <a:p>
            <a:r>
              <a:rPr lang="fr-FR" sz="4400" smtClean="0"/>
              <a:t>Excellente rentrée</a:t>
            </a:r>
            <a:endParaRPr lang="fr-FR" sz="4400" dirty="0" smtClean="0"/>
          </a:p>
        </p:txBody>
      </p:sp>
      <p:sp>
        <p:nvSpPr>
          <p:cNvPr id="4" name="Espace réservé du numéro de diapositive 3"/>
          <p:cNvSpPr>
            <a:spLocks noGrp="1"/>
          </p:cNvSpPr>
          <p:nvPr>
            <p:ph type="sldNum" sz="quarter" idx="12"/>
          </p:nvPr>
        </p:nvSpPr>
        <p:spPr/>
        <p:txBody>
          <a:bodyPr/>
          <a:lstStyle/>
          <a:p>
            <a:pPr>
              <a:defRPr/>
            </a:pPr>
            <a:fld id="{F5E7B04A-A8E5-4C11-9332-292AB5372C12}" type="slidenum">
              <a:rPr lang="fr-FR" smtClean="0"/>
              <a:pPr>
                <a:defRPr/>
              </a:pPr>
              <a:t>47</a:t>
            </a:fld>
            <a:endParaRPr lang="fr-F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29"/>
                                        </p:tgtEl>
                                        <p:attrNameLst>
                                          <p:attrName>style.visibility</p:attrName>
                                        </p:attrNameLst>
                                      </p:cBhvr>
                                      <p:to>
                                        <p:strVal val="visible"/>
                                      </p:to>
                                    </p:set>
                                    <p:animEffect transition="in" filter="box(in)">
                                      <p:cBhvr>
                                        <p:cTn id="7" dur="500"/>
                                        <p:tgtEl>
                                          <p:spTgt spid="481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8130">
                                            <p:txEl>
                                              <p:pRg st="0" end="0"/>
                                            </p:txEl>
                                          </p:spTgt>
                                        </p:tgtEl>
                                        <p:attrNameLst>
                                          <p:attrName>style.visibility</p:attrName>
                                        </p:attrNameLst>
                                      </p:cBhvr>
                                      <p:to>
                                        <p:strVal val="visible"/>
                                      </p:to>
                                    </p:set>
                                    <p:animEffect transition="in" filter="box(in)">
                                      <p:cBhvr>
                                        <p:cTn id="12" dur="500"/>
                                        <p:tgtEl>
                                          <p:spTgt spid="481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8130">
                                            <p:txEl>
                                              <p:pRg st="1" end="1"/>
                                            </p:txEl>
                                          </p:spTgt>
                                        </p:tgtEl>
                                        <p:attrNameLst>
                                          <p:attrName>style.visibility</p:attrName>
                                        </p:attrNameLst>
                                      </p:cBhvr>
                                      <p:to>
                                        <p:strVal val="visible"/>
                                      </p:to>
                                    </p:set>
                                    <p:animEffect transition="in" filter="box(in)">
                                      <p:cBhvr>
                                        <p:cTn id="17" dur="500"/>
                                        <p:tgtEl>
                                          <p:spTgt spid="481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re 1"/>
          <p:cNvSpPr>
            <a:spLocks noGrp="1"/>
          </p:cNvSpPr>
          <p:nvPr>
            <p:ph type="title"/>
          </p:nvPr>
        </p:nvSpPr>
        <p:spPr>
          <a:xfrm>
            <a:off x="457200" y="2276872"/>
            <a:ext cx="8229600" cy="2160240"/>
          </a:xfrm>
        </p:spPr>
        <p:txBody>
          <a:bodyPr/>
          <a:lstStyle/>
          <a:p>
            <a:pPr algn="ctr"/>
            <a:r>
              <a:rPr lang="fr-FR" sz="6000" b="1" dirty="0" smtClean="0">
                <a:solidFill>
                  <a:schemeClr val="tx1"/>
                </a:solidFill>
              </a:rPr>
              <a:t/>
            </a:r>
            <a:br>
              <a:rPr lang="fr-FR" sz="6000" b="1" dirty="0" smtClean="0">
                <a:solidFill>
                  <a:schemeClr val="tx1"/>
                </a:solidFill>
              </a:rPr>
            </a:br>
            <a:r>
              <a:rPr lang="fr-FR" sz="6000" b="1" dirty="0" smtClean="0">
                <a:solidFill>
                  <a:schemeClr val="tx1"/>
                </a:solidFill>
              </a:rPr>
              <a:t>Programmation </a:t>
            </a:r>
            <a:br>
              <a:rPr lang="fr-FR" sz="6000" b="1" dirty="0" smtClean="0">
                <a:solidFill>
                  <a:schemeClr val="tx1"/>
                </a:solidFill>
              </a:rPr>
            </a:br>
            <a:r>
              <a:rPr lang="fr-FR" sz="6000" b="1" dirty="0" smtClean="0">
                <a:solidFill>
                  <a:schemeClr val="tx1"/>
                </a:solidFill>
              </a:rPr>
              <a:t>culturelle </a:t>
            </a:r>
          </a:p>
        </p:txBody>
      </p:sp>
      <p:sp>
        <p:nvSpPr>
          <p:cNvPr id="18434" name="Espace réservé du contenu 2"/>
          <p:cNvSpPr>
            <a:spLocks noGrp="1"/>
          </p:cNvSpPr>
          <p:nvPr>
            <p:ph idx="1"/>
          </p:nvPr>
        </p:nvSpPr>
        <p:spPr>
          <a:xfrm>
            <a:off x="0" y="1571613"/>
            <a:ext cx="9036496" cy="3009515"/>
          </a:xfrm>
        </p:spPr>
        <p:txBody>
          <a:bodyPr/>
          <a:lstStyle/>
          <a:p>
            <a:pPr>
              <a:buFont typeface="Wingdings 2" pitchFamily="18" charset="2"/>
              <a:buNone/>
            </a:pPr>
            <a:r>
              <a:rPr lang="fr-FR" sz="6600" dirty="0" smtClean="0"/>
              <a:t>            2022-2023</a:t>
            </a:r>
          </a:p>
          <a:p>
            <a:pPr algn="ctr">
              <a:buFont typeface="Wingdings 2" pitchFamily="18" charset="2"/>
              <a:buNone/>
            </a:pPr>
            <a:r>
              <a:rPr lang="fr-FR" sz="1800" dirty="0" smtClean="0"/>
              <a:t>                                                                                        </a:t>
            </a:r>
          </a:p>
          <a:p>
            <a:pPr>
              <a:buFont typeface="Wingdings 2" pitchFamily="18" charset="2"/>
              <a:buNone/>
            </a:pPr>
            <a:r>
              <a:rPr lang="fr-FR" sz="2400" dirty="0" smtClean="0"/>
              <a:t>                                                                             </a:t>
            </a:r>
          </a:p>
          <a:p>
            <a:pPr algn="ctr">
              <a:buFont typeface="Wingdings 2" pitchFamily="18" charset="2"/>
              <a:buNone/>
            </a:pPr>
            <a:r>
              <a:rPr lang="fr-FR" sz="2400" dirty="0" smtClean="0"/>
              <a:t>          </a:t>
            </a:r>
          </a:p>
          <a:p>
            <a:pPr algn="ctr">
              <a:buFont typeface="Wingdings 2" pitchFamily="18" charset="2"/>
              <a:buNone/>
            </a:pPr>
            <a:r>
              <a:rPr lang="fr-FR" sz="2400" b="1" dirty="0" smtClean="0">
                <a:latin typeface="Arial" pitchFamily="34" charset="0"/>
                <a:cs typeface="Arial" pitchFamily="34" charset="0"/>
              </a:rPr>
              <a:t>      </a:t>
            </a:r>
            <a:r>
              <a:rPr lang="fr-FR" sz="2400" b="1" dirty="0" smtClean="0"/>
              <a:t>                                                                                  </a:t>
            </a:r>
            <a:endParaRPr lang="fr-FR" sz="2400" dirty="0" smtClean="0"/>
          </a:p>
        </p:txBody>
      </p:sp>
      <p:pic>
        <p:nvPicPr>
          <p:cNvPr id="1031" name="Picture 7" descr="C:\Users\Sacy\AppData\Local\Microsoft\Windows\Temporary Internet Files\Content.IE5\EK7K6EER\MC900434583[1].wmf"/>
          <p:cNvPicPr>
            <a:picLocks noChangeAspect="1" noChangeArrowheads="1"/>
          </p:cNvPicPr>
          <p:nvPr/>
        </p:nvPicPr>
        <p:blipFill>
          <a:blip r:embed="rId3" cstate="print"/>
          <a:srcRect/>
          <a:stretch>
            <a:fillRect/>
          </a:stretch>
        </p:blipFill>
        <p:spPr bwMode="auto">
          <a:xfrm>
            <a:off x="1043608" y="548680"/>
            <a:ext cx="1825625" cy="1346200"/>
          </a:xfrm>
          <a:prstGeom prst="rect">
            <a:avLst/>
          </a:prstGeom>
          <a:noFill/>
        </p:spPr>
      </p:pic>
      <p:sp>
        <p:nvSpPr>
          <p:cNvPr id="8" name="Espace réservé du numéro de diapositive 7"/>
          <p:cNvSpPr>
            <a:spLocks noGrp="1"/>
          </p:cNvSpPr>
          <p:nvPr>
            <p:ph type="sldNum" sz="quarter" idx="12"/>
          </p:nvPr>
        </p:nvSpPr>
        <p:spPr/>
        <p:txBody>
          <a:bodyPr/>
          <a:lstStyle/>
          <a:p>
            <a:pPr>
              <a:defRPr/>
            </a:pPr>
            <a:fld id="{F5E7B04A-A8E5-4C11-9332-292AB5372C12}" type="slidenum">
              <a:rPr lang="fr-FR" smtClean="0"/>
              <a:pPr>
                <a:defRPr/>
              </a:pPr>
              <a:t>5</a:t>
            </a:fld>
            <a:endParaRPr lang="fr-FR"/>
          </a:p>
        </p:txBody>
      </p:sp>
      <p:sp>
        <p:nvSpPr>
          <p:cNvPr id="52226" name="AutoShape 2" descr="Résultat de recherche d'images pour &quot;Lily Poppins&quot;"/>
          <p:cNvSpPr>
            <a:spLocks noChangeAspect="1" noChangeArrowheads="1"/>
          </p:cNvSpPr>
          <p:nvPr/>
        </p:nvSpPr>
        <p:spPr bwMode="auto">
          <a:xfrm>
            <a:off x="155575" y="-411163"/>
            <a:ext cx="1143000" cy="85725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52228" name="AutoShape 4" descr="Résultat de recherche d'images pour &quot;Lily Poppins&quot;"/>
          <p:cNvSpPr>
            <a:spLocks noChangeAspect="1" noChangeArrowheads="1"/>
          </p:cNvSpPr>
          <p:nvPr/>
        </p:nvSpPr>
        <p:spPr bwMode="auto">
          <a:xfrm>
            <a:off x="155575" y="-411163"/>
            <a:ext cx="1143000" cy="85725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52231" name="AutoShape 7" descr="Résultat de recherche d'images pour &quot;Lily Poppins&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26" name="Picture 2" descr="E:\AG Montval + prérentrée\Réunion de rentrée 2022\Animaux fantastiques-Willy\Marvellous Monsters from the Luttrell Psalter1396722159028.jpg"/>
          <p:cNvPicPr>
            <a:picLocks noChangeAspect="1" noChangeArrowheads="1"/>
          </p:cNvPicPr>
          <p:nvPr/>
        </p:nvPicPr>
        <p:blipFill>
          <a:blip r:embed="rId4" cstate="print"/>
          <a:srcRect/>
          <a:stretch>
            <a:fillRect/>
          </a:stretch>
        </p:blipFill>
        <p:spPr bwMode="auto">
          <a:xfrm>
            <a:off x="6143547" y="0"/>
            <a:ext cx="3000453" cy="1462658"/>
          </a:xfrm>
          <a:prstGeom prst="rect">
            <a:avLst/>
          </a:prstGeom>
          <a:noFill/>
        </p:spPr>
      </p:pic>
      <p:pic>
        <p:nvPicPr>
          <p:cNvPr id="1027" name="Picture 3"/>
          <p:cNvPicPr>
            <a:picLocks noChangeAspect="1" noChangeArrowheads="1"/>
          </p:cNvPicPr>
          <p:nvPr/>
        </p:nvPicPr>
        <p:blipFill>
          <a:blip r:embed="rId5" cstate="print"/>
          <a:srcRect/>
          <a:stretch>
            <a:fillRect/>
          </a:stretch>
        </p:blipFill>
        <p:spPr bwMode="auto">
          <a:xfrm>
            <a:off x="6876256" y="4500062"/>
            <a:ext cx="2267744" cy="2357938"/>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0" y="5143500"/>
            <a:ext cx="2343150" cy="1714500"/>
          </a:xfrm>
          <a:prstGeom prst="rect">
            <a:avLst/>
          </a:prstGeom>
          <a:noFill/>
          <a:ln w="9525">
            <a:noFill/>
            <a:miter lim="800000"/>
            <a:headEnd/>
            <a:tailEnd/>
          </a:ln>
        </p:spPr>
      </p:pic>
    </p:spTree>
  </p:cSld>
  <p:clrMapOvr>
    <a:masterClrMapping/>
  </p:clrMapOvr>
  <p:transition spd="med">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strips(downLeft)">
                                      <p:cBhvr>
                                        <p:cTn id="7" dur="1000"/>
                                        <p:tgtEl>
                                          <p:spTgt spid="18434">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18434">
                                            <p:txEl>
                                              <p:pRg st="1" end="1"/>
                                            </p:txEl>
                                          </p:spTgt>
                                        </p:tgtEl>
                                        <p:attrNameLst>
                                          <p:attrName>style.visibility</p:attrName>
                                        </p:attrNameLst>
                                      </p:cBhvr>
                                      <p:to>
                                        <p:strVal val="visible"/>
                                      </p:to>
                                    </p:set>
                                    <p:animEffect transition="in" filter="strips(downLeft)">
                                      <p:cBhvr>
                                        <p:cTn id="10" dur="1000"/>
                                        <p:tgtEl>
                                          <p:spTgt spid="18434">
                                            <p:txEl>
                                              <p:pRg st="1" end="1"/>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18434">
                                            <p:txEl>
                                              <p:pRg st="2" end="2"/>
                                            </p:txEl>
                                          </p:spTgt>
                                        </p:tgtEl>
                                        <p:attrNameLst>
                                          <p:attrName>style.visibility</p:attrName>
                                        </p:attrNameLst>
                                      </p:cBhvr>
                                      <p:to>
                                        <p:strVal val="visible"/>
                                      </p:to>
                                    </p:set>
                                    <p:animEffect transition="in" filter="strips(downLeft)">
                                      <p:cBhvr>
                                        <p:cTn id="13" dur="1000"/>
                                        <p:tgtEl>
                                          <p:spTgt spid="18434">
                                            <p:txEl>
                                              <p:pRg st="2" end="2"/>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18434">
                                            <p:txEl>
                                              <p:pRg st="3" end="3"/>
                                            </p:txEl>
                                          </p:spTgt>
                                        </p:tgtEl>
                                        <p:attrNameLst>
                                          <p:attrName>style.visibility</p:attrName>
                                        </p:attrNameLst>
                                      </p:cBhvr>
                                      <p:to>
                                        <p:strVal val="visible"/>
                                      </p:to>
                                    </p:set>
                                    <p:animEffect transition="in" filter="strips(downLeft)">
                                      <p:cBhvr>
                                        <p:cTn id="16" dur="1000"/>
                                        <p:tgtEl>
                                          <p:spTgt spid="18434">
                                            <p:txEl>
                                              <p:pRg st="3" end="3"/>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18434">
                                            <p:txEl>
                                              <p:pRg st="4" end="4"/>
                                            </p:txEl>
                                          </p:spTgt>
                                        </p:tgtEl>
                                        <p:attrNameLst>
                                          <p:attrName>style.visibility</p:attrName>
                                        </p:attrNameLst>
                                      </p:cBhvr>
                                      <p:to>
                                        <p:strVal val="visible"/>
                                      </p:to>
                                    </p:set>
                                    <p:animEffect transition="in" filter="strips(downLeft)">
                                      <p:cBhvr>
                                        <p:cTn id="19" dur="1000"/>
                                        <p:tgtEl>
                                          <p:spTgt spid="184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9144000" cy="8679299"/>
          </a:xfrm>
          <a:prstGeom prst="rect">
            <a:avLst/>
          </a:prstGeom>
          <a:noFill/>
        </p:spPr>
        <p:txBody>
          <a:bodyPr wrap="square" rtlCol="0">
            <a:spAutoFit/>
          </a:bodyPr>
          <a:lstStyle/>
          <a:p>
            <a:pPr algn="ctr"/>
            <a:r>
              <a:rPr lang="fr-FR" sz="6000" b="1" dirty="0" smtClean="0"/>
              <a:t>Une heure/ une œuvre</a:t>
            </a:r>
          </a:p>
          <a:p>
            <a:pPr algn="ctr"/>
            <a:r>
              <a:rPr lang="fr-FR" sz="6000" b="1" dirty="0" smtClean="0"/>
              <a:t>Tous cycles</a:t>
            </a:r>
          </a:p>
          <a:p>
            <a:endParaRPr lang="fr-FR" sz="1400" b="1" dirty="0" smtClean="0"/>
          </a:p>
          <a:p>
            <a:pPr algn="ctr"/>
            <a:r>
              <a:rPr lang="fr-FR" sz="4400" b="1" dirty="0" smtClean="0"/>
              <a:t>Toute l’année</a:t>
            </a:r>
          </a:p>
          <a:p>
            <a:pPr algn="ctr"/>
            <a:endParaRPr lang="fr-FR" sz="1200" b="1" dirty="0" smtClean="0"/>
          </a:p>
          <a:p>
            <a:pPr>
              <a:buFont typeface="Wingdings" pitchFamily="2" charset="2"/>
              <a:buChar char="Ø"/>
            </a:pPr>
            <a:r>
              <a:rPr lang="fr-FR" sz="4400" b="1" dirty="0" smtClean="0"/>
              <a:t>L’enseignant choisit une œuvre vidéo  </a:t>
            </a:r>
            <a:r>
              <a:rPr lang="fr-FR" sz="4000" b="1" dirty="0" smtClean="0"/>
              <a:t>(extraits des œuvres du FRAC sur le site </a:t>
            </a:r>
            <a:r>
              <a:rPr lang="fr-FR" sz="4000" b="1" i="1" dirty="0" smtClean="0"/>
              <a:t>Montval.fr</a:t>
            </a:r>
            <a:r>
              <a:rPr lang="fr-FR" sz="4000" b="1" dirty="0" smtClean="0"/>
              <a:t>…)</a:t>
            </a:r>
          </a:p>
          <a:p>
            <a:pPr>
              <a:buFont typeface="Wingdings" pitchFamily="2" charset="2"/>
              <a:buChar char="Ø"/>
            </a:pPr>
            <a:endParaRPr lang="fr-FR" sz="1000" b="1" dirty="0" smtClean="0"/>
          </a:p>
          <a:p>
            <a:pPr>
              <a:buFont typeface="Wingdings" pitchFamily="2" charset="2"/>
              <a:buChar char="Ø"/>
            </a:pPr>
            <a:r>
              <a:rPr lang="fr-FR" sz="4000" b="1" dirty="0" smtClean="0"/>
              <a:t> Isabelle </a:t>
            </a:r>
            <a:r>
              <a:rPr lang="fr-FR" sz="4000" b="1" dirty="0" err="1" smtClean="0"/>
              <a:t>Marolla</a:t>
            </a:r>
            <a:r>
              <a:rPr lang="fr-FR" sz="4000" b="1" dirty="0" smtClean="0"/>
              <a:t> (FRAC) intervient en classe autour de cette œuvre (technique et contenu)</a:t>
            </a:r>
          </a:p>
          <a:p>
            <a:pPr algn="ctr"/>
            <a:endParaRPr lang="fr-FR" sz="6000" b="1" dirty="0" smtClean="0"/>
          </a:p>
          <a:p>
            <a:pPr algn="ctr"/>
            <a:endParaRPr lang="fr-FR" sz="4000" b="1" dirty="0"/>
          </a:p>
        </p:txBody>
      </p:sp>
      <p:sp>
        <p:nvSpPr>
          <p:cNvPr id="3" name="Espace réservé du numéro de diapositive 2"/>
          <p:cNvSpPr>
            <a:spLocks noGrp="1"/>
          </p:cNvSpPr>
          <p:nvPr>
            <p:ph type="sldNum" sz="quarter" idx="12"/>
          </p:nvPr>
        </p:nvSpPr>
        <p:spPr/>
        <p:txBody>
          <a:bodyPr/>
          <a:lstStyle/>
          <a:p>
            <a:pPr>
              <a:defRPr/>
            </a:pPr>
            <a:fld id="{4A01DF3A-E19E-48D3-8896-7FB407BA7D94}" type="slidenum">
              <a:rPr lang="fr-FR" smtClean="0"/>
              <a:pPr>
                <a:defRPr/>
              </a:pPr>
              <a:t>6</a:t>
            </a:fld>
            <a:endParaRPr lang="fr-F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1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1000"/>
                                        <p:tgtEl>
                                          <p:spTgt spid="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circle(in)">
                                      <p:cBhvr>
                                        <p:cTn id="13" dur="100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circle(in)">
                                      <p:cBhvr>
                                        <p:cTn id="18" dur="1000"/>
                                        <p:tgtEl>
                                          <p:spTgt spid="2">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circle(in)">
                                      <p:cBhvr>
                                        <p:cTn id="23" dur="1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67544" y="260648"/>
            <a:ext cx="8229600" cy="1575048"/>
          </a:xfrm>
        </p:spPr>
        <p:txBody>
          <a:bodyPr/>
          <a:lstStyle/>
          <a:p>
            <a:pPr algn="ctr"/>
            <a:r>
              <a:rPr lang="fr-FR" b="1" strike="sngStrike" dirty="0" smtClean="0"/>
              <a:t>Rencontres musicales au collège de Verzy</a:t>
            </a:r>
            <a:endParaRPr lang="fr-FR" b="1" strike="sngStrike" dirty="0"/>
          </a:p>
        </p:txBody>
      </p:sp>
      <p:sp>
        <p:nvSpPr>
          <p:cNvPr id="4" name="Espace réservé du contenu 3"/>
          <p:cNvSpPr>
            <a:spLocks noGrp="1"/>
          </p:cNvSpPr>
          <p:nvPr>
            <p:ph idx="1"/>
          </p:nvPr>
        </p:nvSpPr>
        <p:spPr/>
        <p:txBody>
          <a:bodyPr/>
          <a:lstStyle/>
          <a:p>
            <a:r>
              <a:rPr lang="fr-FR" sz="3600" b="1" dirty="0" smtClean="0"/>
              <a:t>Mme FATOUX n’exerce plus au collège de Verzy, les rencontres ne sont pas proposées cette année.</a:t>
            </a:r>
          </a:p>
          <a:p>
            <a:r>
              <a:rPr lang="fr-FR" sz="3600" b="1" dirty="0" smtClean="0"/>
              <a:t>A voir les années à venir….</a:t>
            </a:r>
            <a:endParaRPr lang="fr-FR" sz="3600" b="1" dirty="0"/>
          </a:p>
        </p:txBody>
      </p:sp>
      <p:sp>
        <p:nvSpPr>
          <p:cNvPr id="2" name="Espace réservé du numéro de diapositive 1"/>
          <p:cNvSpPr>
            <a:spLocks noGrp="1"/>
          </p:cNvSpPr>
          <p:nvPr>
            <p:ph type="sldNum" sz="quarter" idx="12"/>
          </p:nvPr>
        </p:nvSpPr>
        <p:spPr/>
        <p:txBody>
          <a:bodyPr/>
          <a:lstStyle/>
          <a:p>
            <a:pPr>
              <a:defRPr/>
            </a:pPr>
            <a:fld id="{4A01DF3A-E19E-48D3-8896-7FB407BA7D94}" type="slidenum">
              <a:rPr lang="fr-FR" smtClean="0"/>
              <a:pPr>
                <a:defRPr/>
              </a:pPr>
              <a:t>7</a:t>
            </a:fld>
            <a:endParaRPr lang="fr-F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ox(in)">
                                      <p:cBhvr>
                                        <p:cTn id="14" dur="1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box(in)">
                                      <p:cBhvr>
                                        <p:cTn id="19"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F5E7B04A-A8E5-4C11-9332-292AB5372C12}" type="slidenum">
              <a:rPr lang="fr-FR" smtClean="0"/>
              <a:pPr>
                <a:defRPr/>
              </a:pPr>
              <a:t>8</a:t>
            </a:fld>
            <a:endParaRPr lang="fr-FR"/>
          </a:p>
        </p:txBody>
      </p:sp>
      <p:sp>
        <p:nvSpPr>
          <p:cNvPr id="2" name="Titre 1"/>
          <p:cNvSpPr>
            <a:spLocks noGrp="1"/>
          </p:cNvSpPr>
          <p:nvPr>
            <p:ph type="title"/>
          </p:nvPr>
        </p:nvSpPr>
        <p:spPr>
          <a:xfrm>
            <a:off x="457200" y="1052736"/>
            <a:ext cx="8229600" cy="1440160"/>
          </a:xfrm>
        </p:spPr>
        <p:txBody>
          <a:bodyPr/>
          <a:lstStyle/>
          <a:p>
            <a:pPr algn="ctr"/>
            <a:r>
              <a:rPr lang="fr-FR" b="1" dirty="0" smtClean="0">
                <a:solidFill>
                  <a:schemeClr val="tx1"/>
                </a:solidFill>
              </a:rPr>
              <a:t/>
            </a:r>
            <a:br>
              <a:rPr lang="fr-FR" b="1" dirty="0" smtClean="0">
                <a:solidFill>
                  <a:schemeClr val="tx1"/>
                </a:solidFill>
              </a:rPr>
            </a:br>
            <a:r>
              <a:rPr lang="fr-FR" b="1" dirty="0" smtClean="0">
                <a:solidFill>
                  <a:schemeClr val="tx1"/>
                </a:solidFill>
              </a:rPr>
              <a:t/>
            </a:r>
            <a:br>
              <a:rPr lang="fr-FR" b="1" dirty="0" smtClean="0">
                <a:solidFill>
                  <a:schemeClr val="tx1"/>
                </a:solidFill>
              </a:rPr>
            </a:br>
            <a:r>
              <a:rPr lang="fr-FR" b="1" dirty="0" smtClean="0">
                <a:solidFill>
                  <a:schemeClr val="tx1"/>
                </a:solidFill>
              </a:rPr>
              <a:t/>
            </a:r>
            <a:br>
              <a:rPr lang="fr-FR" b="1" dirty="0" smtClean="0">
                <a:solidFill>
                  <a:schemeClr val="tx1"/>
                </a:solidFill>
              </a:rPr>
            </a:br>
            <a:r>
              <a:rPr lang="fr-FR" b="1" dirty="0" smtClean="0">
                <a:solidFill>
                  <a:schemeClr val="tx1"/>
                </a:solidFill>
              </a:rPr>
              <a:t/>
            </a:r>
            <a:br>
              <a:rPr lang="fr-FR" b="1" dirty="0" smtClean="0">
                <a:solidFill>
                  <a:schemeClr val="tx1"/>
                </a:solidFill>
              </a:rPr>
            </a:br>
            <a:r>
              <a:rPr lang="fr-FR" b="1" dirty="0" smtClean="0">
                <a:solidFill>
                  <a:schemeClr val="tx1"/>
                </a:solidFill>
              </a:rPr>
              <a:t/>
            </a:r>
            <a:br>
              <a:rPr lang="fr-FR" b="1" dirty="0" smtClean="0">
                <a:solidFill>
                  <a:schemeClr val="tx1"/>
                </a:solidFill>
              </a:rPr>
            </a:br>
            <a:r>
              <a:rPr lang="fr-FR" b="1" dirty="0" smtClean="0">
                <a:solidFill>
                  <a:schemeClr val="tx1"/>
                </a:solidFill>
              </a:rPr>
              <a:t>                           Décembre 2022</a:t>
            </a:r>
            <a:endParaRPr lang="fr-FR" b="1" dirty="0">
              <a:solidFill>
                <a:schemeClr val="tx1"/>
              </a:solidFill>
            </a:endParaRPr>
          </a:p>
        </p:txBody>
      </p:sp>
      <p:pic>
        <p:nvPicPr>
          <p:cNvPr id="1029" name="Picture 5"/>
          <p:cNvPicPr>
            <a:picLocks noChangeAspect="1" noChangeArrowheads="1"/>
          </p:cNvPicPr>
          <p:nvPr/>
        </p:nvPicPr>
        <p:blipFill>
          <a:blip r:embed="rId2" cstate="print"/>
          <a:srcRect/>
          <a:stretch>
            <a:fillRect/>
          </a:stretch>
        </p:blipFill>
        <p:spPr bwMode="auto">
          <a:xfrm>
            <a:off x="2483768" y="0"/>
            <a:ext cx="7172325" cy="16288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0" y="0"/>
            <a:ext cx="3712028" cy="2420888"/>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6700849" y="3212976"/>
            <a:ext cx="2443151" cy="3645024"/>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3491880" y="2708920"/>
            <a:ext cx="2971800" cy="2609850"/>
          </a:xfrm>
          <a:prstGeom prst="rect">
            <a:avLst/>
          </a:prstGeom>
          <a:noFill/>
          <a:ln w="9525">
            <a:noFill/>
            <a:miter lim="800000"/>
            <a:headEnd/>
            <a:tailEnd/>
          </a:ln>
        </p:spPr>
      </p:pic>
      <p:pic>
        <p:nvPicPr>
          <p:cNvPr id="2053" name="Picture 5"/>
          <p:cNvPicPr>
            <a:picLocks noGrp="1" noChangeAspect="1" noChangeArrowheads="1"/>
          </p:cNvPicPr>
          <p:nvPr>
            <p:ph idx="1"/>
          </p:nvPr>
        </p:nvPicPr>
        <p:blipFill>
          <a:blip r:embed="rId6" cstate="print"/>
          <a:srcRect/>
          <a:stretch>
            <a:fillRect/>
          </a:stretch>
        </p:blipFill>
        <p:spPr bwMode="auto">
          <a:xfrm>
            <a:off x="0" y="3833664"/>
            <a:ext cx="2833038" cy="3024336"/>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pPr>
              <a:defRPr/>
            </a:pPr>
            <a:fld id="{F5E7B04A-A8E5-4C11-9332-292AB5372C12}" type="slidenum">
              <a:rPr lang="fr-FR" smtClean="0"/>
              <a:pPr>
                <a:defRPr/>
              </a:pPr>
              <a:t>9</a:t>
            </a:fld>
            <a:endParaRPr lang="fr-FR"/>
          </a:p>
        </p:txBody>
      </p:sp>
      <p:pic>
        <p:nvPicPr>
          <p:cNvPr id="1026" name="Picture 2"/>
          <p:cNvPicPr>
            <a:picLocks noGrp="1" noChangeAspect="1" noChangeArrowheads="1"/>
          </p:cNvPicPr>
          <p:nvPr>
            <p:ph idx="1"/>
          </p:nvPr>
        </p:nvPicPr>
        <p:blipFill>
          <a:blip r:embed="rId2" cstate="print"/>
          <a:srcRect/>
          <a:stretch>
            <a:fillRect/>
          </a:stretch>
        </p:blipFill>
        <p:spPr bwMode="auto">
          <a:xfrm>
            <a:off x="1691680" y="2924944"/>
            <a:ext cx="5770984" cy="266429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51520" y="1484784"/>
            <a:ext cx="8568952" cy="1656184"/>
          </a:xfrm>
          <a:prstGeom prst="rect">
            <a:avLst/>
          </a:prstGeom>
          <a:noFill/>
          <a:ln w="9525">
            <a:noFill/>
            <a:miter lim="800000"/>
            <a:headEnd/>
            <a:tailEnd/>
          </a:ln>
        </p:spPr>
      </p:pic>
      <p:sp>
        <p:nvSpPr>
          <p:cNvPr id="7" name="ZoneTexte 6"/>
          <p:cNvSpPr txBox="1"/>
          <p:nvPr/>
        </p:nvSpPr>
        <p:spPr>
          <a:xfrm>
            <a:off x="0" y="836712"/>
            <a:ext cx="9144000" cy="769441"/>
          </a:xfrm>
          <a:prstGeom prst="rect">
            <a:avLst/>
          </a:prstGeom>
          <a:noFill/>
        </p:spPr>
        <p:txBody>
          <a:bodyPr wrap="square" rtlCol="0">
            <a:spAutoFit/>
          </a:bodyPr>
          <a:lstStyle/>
          <a:p>
            <a:r>
              <a:rPr lang="fr-FR" sz="4400" b="1" dirty="0" smtClean="0">
                <a:solidFill>
                  <a:schemeClr val="accent1">
                    <a:lumMod val="75000"/>
                  </a:schemeClr>
                </a:solidFill>
              </a:rPr>
              <a:t>  En partenariat avec ACCUSTICA</a:t>
            </a:r>
            <a:endParaRPr lang="fr-FR" sz="4400" b="1" dirty="0">
              <a:solidFill>
                <a:schemeClr val="accent1">
                  <a:lumMod val="75000"/>
                </a:schemeClr>
              </a:solidFill>
            </a:endParaRPr>
          </a:p>
        </p:txBody>
      </p:sp>
      <p:sp>
        <p:nvSpPr>
          <p:cNvPr id="8" name="ZoneTexte 7"/>
          <p:cNvSpPr txBox="1"/>
          <p:nvPr/>
        </p:nvSpPr>
        <p:spPr>
          <a:xfrm>
            <a:off x="1979712" y="5877272"/>
            <a:ext cx="5328592" cy="584775"/>
          </a:xfrm>
          <a:prstGeom prst="rect">
            <a:avLst/>
          </a:prstGeom>
          <a:noFill/>
        </p:spPr>
        <p:txBody>
          <a:bodyPr wrap="square" rtlCol="0">
            <a:spAutoFit/>
          </a:bodyPr>
          <a:lstStyle/>
          <a:p>
            <a:r>
              <a:rPr lang="fr-FR" sz="3200" b="1" dirty="0" smtClean="0"/>
              <a:t>       De la MS au CM2</a:t>
            </a:r>
            <a:endParaRPr lang="fr-FR" sz="3200" b="1" dirty="0"/>
          </a:p>
        </p:txBody>
      </p:sp>
    </p:spTree>
  </p:cSld>
  <p:clrMapOvr>
    <a:masterClrMapping/>
  </p:clrMapOvr>
  <p:transition spd="med">
    <p:cover dir="l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6538</TotalTime>
  <Words>1334</Words>
  <Application>Microsoft Office PowerPoint</Application>
  <PresentationFormat>Affichage à l'écran (4:3)</PresentationFormat>
  <Paragraphs>413</Paragraphs>
  <Slides>47</Slides>
  <Notes>17</Notes>
  <HiddenSlides>0</HiddenSlides>
  <MMClips>0</MMClips>
  <ScaleCrop>false</ScaleCrop>
  <HeadingPairs>
    <vt:vector size="4" baseType="variant">
      <vt:variant>
        <vt:lpstr>Thème</vt:lpstr>
      </vt:variant>
      <vt:variant>
        <vt:i4>1</vt:i4>
      </vt:variant>
      <vt:variant>
        <vt:lpstr>Titres des diapositives</vt:lpstr>
      </vt:variant>
      <vt:variant>
        <vt:i4>47</vt:i4>
      </vt:variant>
    </vt:vector>
  </HeadingPairs>
  <TitlesOfParts>
    <vt:vector size="48" baseType="lpstr">
      <vt:lpstr>Débit</vt:lpstr>
      <vt:lpstr>REUNION DE RENTREE MONTVAL</vt:lpstr>
      <vt:lpstr>L’ordre du jour:</vt:lpstr>
      <vt:lpstr>Les écoles Montval à ce jour</vt:lpstr>
      <vt:lpstr>Protocole sanitaire</vt:lpstr>
      <vt:lpstr> Programmation  culturelle </vt:lpstr>
      <vt:lpstr>Diapositive 6</vt:lpstr>
      <vt:lpstr>Rencontres musicales au collège de Verzy</vt:lpstr>
      <vt:lpstr>                                Décembre 2022</vt:lpstr>
      <vt:lpstr>Diapositive 9</vt:lpstr>
      <vt:lpstr>Diapositive 10</vt:lpstr>
      <vt:lpstr> En partenariat avec l’USEP et ACCUSTICA                  «  Mon corps bouge »                    Malle de la GS au CM2 Elle contient des jeux, des livres, des films, des maquettes, des squelettes….  Les activités et jeux proposés permettent d’aborder l’anatomie descriptive avec les enfants, pour ensuite travailler sur la façon dont le corps se meut par le biais d’une coordination précise de mouvements articulaires simples.    Observer, jouer et expérimenter pour  découvrir le corps humain </vt:lpstr>
      <vt:lpstr>Contenu du livret pédagogique            accompagnant les malles</vt:lpstr>
      <vt:lpstr>Les expositions ACCUSTICA Sommeil de rêve- 10 panneaux</vt:lpstr>
      <vt:lpstr>Expo:   Face aux écrans- 11 panneaux</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 Organisation des spectacles:</vt:lpstr>
      <vt:lpstr>Les inscriptions:</vt:lpstr>
      <vt:lpstr>Diapositive 41</vt:lpstr>
      <vt:lpstr>Montval et l’USEP</vt:lpstr>
      <vt:lpstr> programmation 2022-2023 </vt:lpstr>
      <vt:lpstr>Les valises Montval</vt:lpstr>
      <vt:lpstr>Questions diverses…</vt:lpstr>
      <vt:lpstr>AG Montval</vt:lpstr>
      <vt:lpstr>A tous…</vt:lpstr>
    </vt:vector>
  </TitlesOfParts>
  <Company>Sweet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REUNION DE RENTREE MONTVAL</dc:title>
  <dc:creator>SWEET</dc:creator>
  <cp:lastModifiedBy>Utilisateur Windows</cp:lastModifiedBy>
  <cp:revision>335</cp:revision>
  <dcterms:created xsi:type="dcterms:W3CDTF">2011-08-31T12:42:56Z</dcterms:created>
  <dcterms:modified xsi:type="dcterms:W3CDTF">2022-08-29T16:43:15Z</dcterms:modified>
</cp:coreProperties>
</file>